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Limelight"/>
      <p:regular r:id="rId17"/>
    </p:embeddedFont>
    <p:embeddedFont>
      <p:font typeface="Playfair Display"/>
      <p:regular r:id="rId18"/>
      <p:bold r:id="rId19"/>
      <p:italic r:id="rId20"/>
      <p:boldItalic r:id="rId21"/>
    </p:embeddedFont>
    <p:embeddedFont>
      <p:font typeface="Poppins"/>
      <p:regular r:id="rId22"/>
      <p:bold r:id="rId23"/>
      <p:italic r:id="rId24"/>
      <p:boldItalic r:id="rId25"/>
    </p:embeddedFont>
    <p:embeddedFont>
      <p:font typeface="Lato"/>
      <p:regular r:id="rId26"/>
      <p:bold r:id="rId27"/>
      <p:italic r:id="rId28"/>
      <p:boldItalic r:id="rId29"/>
    </p:embeddedFont>
    <p:embeddedFont>
      <p:font typeface="Actor"/>
      <p:regular r:id="rId30"/>
    </p:embeddedFont>
    <p:embeddedFont>
      <p:font typeface="DM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Poppins-regular.fntdata"/><Relationship Id="rId21" Type="http://schemas.openxmlformats.org/officeDocument/2006/relationships/font" Target="fonts/PlayfairDisplay-boldItalic.fntdata"/><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regular.fntdata"/><Relationship Id="rId25" Type="http://schemas.openxmlformats.org/officeDocument/2006/relationships/font" Target="fonts/Poppins-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ans-regular.fntdata"/><Relationship Id="rId30" Type="http://schemas.openxmlformats.org/officeDocument/2006/relationships/font" Target="fonts/Actor-regular.fntdata"/><Relationship Id="rId11" Type="http://schemas.openxmlformats.org/officeDocument/2006/relationships/slide" Target="slides/slide7.xml"/><Relationship Id="rId33" Type="http://schemas.openxmlformats.org/officeDocument/2006/relationships/font" Target="fonts/DMSans-italic.fntdata"/><Relationship Id="rId10" Type="http://schemas.openxmlformats.org/officeDocument/2006/relationships/slide" Target="slides/slide6.xml"/><Relationship Id="rId32" Type="http://schemas.openxmlformats.org/officeDocument/2006/relationships/font" Target="fonts/DM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DM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Limelight-regular.fntdata"/><Relationship Id="rId16" Type="http://schemas.openxmlformats.org/officeDocument/2006/relationships/slide" Target="slides/slide12.xml"/><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0" name="Shape 6270"/>
        <p:cNvGrpSpPr/>
        <p:nvPr/>
      </p:nvGrpSpPr>
      <p:grpSpPr>
        <a:xfrm>
          <a:off x="0" y="0"/>
          <a:ext cx="0" cy="0"/>
          <a:chOff x="0" y="0"/>
          <a:chExt cx="0" cy="0"/>
        </a:xfrm>
      </p:grpSpPr>
      <p:sp>
        <p:nvSpPr>
          <p:cNvPr id="6271" name="Google Shape;6271;gd1b6111b2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2" name="Google Shape;6272;gd1b6111b2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0" name="Shape 6500"/>
        <p:cNvGrpSpPr/>
        <p:nvPr/>
      </p:nvGrpSpPr>
      <p:grpSpPr>
        <a:xfrm>
          <a:off x="0" y="0"/>
          <a:ext cx="0" cy="0"/>
          <a:chOff x="0" y="0"/>
          <a:chExt cx="0" cy="0"/>
        </a:xfrm>
      </p:grpSpPr>
      <p:sp>
        <p:nvSpPr>
          <p:cNvPr id="6501" name="Google Shape;6501;gcc9050bd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2" name="Google Shape;6502;gcc9050bd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2" name="Shape 6532"/>
        <p:cNvGrpSpPr/>
        <p:nvPr/>
      </p:nvGrpSpPr>
      <p:grpSpPr>
        <a:xfrm>
          <a:off x="0" y="0"/>
          <a:ext cx="0" cy="0"/>
          <a:chOff x="0" y="0"/>
          <a:chExt cx="0" cy="0"/>
        </a:xfrm>
      </p:grpSpPr>
      <p:sp>
        <p:nvSpPr>
          <p:cNvPr id="6533" name="Google Shape;6533;g1046624d91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4" name="Google Shape;6534;g1046624d91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9" name="Shape 6549"/>
        <p:cNvGrpSpPr/>
        <p:nvPr/>
      </p:nvGrpSpPr>
      <p:grpSpPr>
        <a:xfrm>
          <a:off x="0" y="0"/>
          <a:ext cx="0" cy="0"/>
          <a:chOff x="0" y="0"/>
          <a:chExt cx="0" cy="0"/>
        </a:xfrm>
      </p:grpSpPr>
      <p:sp>
        <p:nvSpPr>
          <p:cNvPr id="6550" name="Google Shape;6550;gf9aa5ee10f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1" name="Google Shape;6551;gf9aa5ee10f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8" name="Shape 6298"/>
        <p:cNvGrpSpPr/>
        <p:nvPr/>
      </p:nvGrpSpPr>
      <p:grpSpPr>
        <a:xfrm>
          <a:off x="0" y="0"/>
          <a:ext cx="0" cy="0"/>
          <a:chOff x="0" y="0"/>
          <a:chExt cx="0" cy="0"/>
        </a:xfrm>
      </p:grpSpPr>
      <p:sp>
        <p:nvSpPr>
          <p:cNvPr id="6299" name="Google Shape;6299;gdffe5a3af5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0" name="Google Shape;6300;gdffe5a3af5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4" name="Shape 6304"/>
        <p:cNvGrpSpPr/>
        <p:nvPr/>
      </p:nvGrpSpPr>
      <p:grpSpPr>
        <a:xfrm>
          <a:off x="0" y="0"/>
          <a:ext cx="0" cy="0"/>
          <a:chOff x="0" y="0"/>
          <a:chExt cx="0" cy="0"/>
        </a:xfrm>
      </p:grpSpPr>
      <p:sp>
        <p:nvSpPr>
          <p:cNvPr id="6305" name="Google Shape;6305;g13199e9e53b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6" name="Google Shape;6306;g13199e9e53b_0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5" name="Shape 6315"/>
        <p:cNvGrpSpPr/>
        <p:nvPr/>
      </p:nvGrpSpPr>
      <p:grpSpPr>
        <a:xfrm>
          <a:off x="0" y="0"/>
          <a:ext cx="0" cy="0"/>
          <a:chOff x="0" y="0"/>
          <a:chExt cx="0" cy="0"/>
        </a:xfrm>
      </p:grpSpPr>
      <p:sp>
        <p:nvSpPr>
          <p:cNvPr id="6316" name="Google Shape;6316;g13dfdf49308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7" name="Google Shape;6317;g13dfdf49308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1" name="Shape 6321"/>
        <p:cNvGrpSpPr/>
        <p:nvPr/>
      </p:nvGrpSpPr>
      <p:grpSpPr>
        <a:xfrm>
          <a:off x="0" y="0"/>
          <a:ext cx="0" cy="0"/>
          <a:chOff x="0" y="0"/>
          <a:chExt cx="0" cy="0"/>
        </a:xfrm>
      </p:grpSpPr>
      <p:sp>
        <p:nvSpPr>
          <p:cNvPr id="6322" name="Google Shape;6322;g2f94dd6e8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3" name="Google Shape;6323;g2f94dd6e8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8" name="Shape 6328"/>
        <p:cNvGrpSpPr/>
        <p:nvPr/>
      </p:nvGrpSpPr>
      <p:grpSpPr>
        <a:xfrm>
          <a:off x="0" y="0"/>
          <a:ext cx="0" cy="0"/>
          <a:chOff x="0" y="0"/>
          <a:chExt cx="0" cy="0"/>
        </a:xfrm>
      </p:grpSpPr>
      <p:sp>
        <p:nvSpPr>
          <p:cNvPr id="6329" name="Google Shape;6329;g13dfdf49308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0" name="Google Shape;6330;g13dfdf49308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2" name="Shape 6362"/>
        <p:cNvGrpSpPr/>
        <p:nvPr/>
      </p:nvGrpSpPr>
      <p:grpSpPr>
        <a:xfrm>
          <a:off x="0" y="0"/>
          <a:ext cx="0" cy="0"/>
          <a:chOff x="0" y="0"/>
          <a:chExt cx="0" cy="0"/>
        </a:xfrm>
      </p:grpSpPr>
      <p:sp>
        <p:nvSpPr>
          <p:cNvPr id="6363" name="Google Shape;6363;gcc9050b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4" name="Google Shape;6364;gcc9050b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3" name="Shape 6443"/>
        <p:cNvGrpSpPr/>
        <p:nvPr/>
      </p:nvGrpSpPr>
      <p:grpSpPr>
        <a:xfrm>
          <a:off x="0" y="0"/>
          <a:ext cx="0" cy="0"/>
          <a:chOff x="0" y="0"/>
          <a:chExt cx="0" cy="0"/>
        </a:xfrm>
      </p:grpSpPr>
      <p:sp>
        <p:nvSpPr>
          <p:cNvPr id="6444" name="Google Shape;6444;gddd26cc8a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5" name="Google Shape;6445;gddd26cc8a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4" name="Shape 6494"/>
        <p:cNvGrpSpPr/>
        <p:nvPr/>
      </p:nvGrpSpPr>
      <p:grpSpPr>
        <a:xfrm>
          <a:off x="0" y="0"/>
          <a:ext cx="0" cy="0"/>
          <a:chOff x="0" y="0"/>
          <a:chExt cx="0" cy="0"/>
        </a:xfrm>
      </p:grpSpPr>
      <p:sp>
        <p:nvSpPr>
          <p:cNvPr id="6495" name="Google Shape;6495;gcc9050bd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6" name="Google Shape;6496;gcc9050bd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987616" y="246891"/>
            <a:ext cx="7314559" cy="4652582"/>
            <a:chOff x="958816" y="246891"/>
            <a:chExt cx="7314559" cy="4652582"/>
          </a:xfrm>
        </p:grpSpPr>
        <p:sp>
          <p:nvSpPr>
            <p:cNvPr id="10" name="Google Shape;10;p2"/>
            <p:cNvSpPr/>
            <p:nvPr/>
          </p:nvSpPr>
          <p:spPr>
            <a:xfrm flipH="1">
              <a:off x="1158200" y="564974"/>
              <a:ext cx="7115175" cy="4334500"/>
            </a:xfrm>
            <a:custGeom>
              <a:rect b="b" l="l" r="r" t="t"/>
              <a:pathLst>
                <a:path extrusionOk="0" h="134112" w="284607">
                  <a:moveTo>
                    <a:pt x="273939" y="0"/>
                  </a:moveTo>
                  <a:lnTo>
                    <a:pt x="0" y="134112"/>
                  </a:lnTo>
                  <a:lnTo>
                    <a:pt x="266700" y="134112"/>
                  </a:lnTo>
                  <a:lnTo>
                    <a:pt x="284607" y="8763"/>
                  </a:lnTo>
                  <a:close/>
                </a:path>
              </a:pathLst>
            </a:custGeom>
            <a:gradFill>
              <a:gsLst>
                <a:gs pos="0">
                  <a:srgbClr val="FFF6DB">
                    <a:alpha val="1960"/>
                  </a:srgbClr>
                </a:gs>
                <a:gs pos="100000">
                  <a:srgbClr val="FAD25C">
                    <a:alpha val="29411"/>
                  </a:srgbClr>
                </a:gs>
              </a:gsLst>
              <a:lin ang="18900044" scaled="0"/>
            </a:gradFill>
            <a:ln>
              <a:noFill/>
            </a:ln>
          </p:spPr>
        </p:sp>
        <p:grpSp>
          <p:nvGrpSpPr>
            <p:cNvPr id="11" name="Google Shape;11;p2"/>
            <p:cNvGrpSpPr/>
            <p:nvPr/>
          </p:nvGrpSpPr>
          <p:grpSpPr>
            <a:xfrm>
              <a:off x="958816" y="246891"/>
              <a:ext cx="631414" cy="628524"/>
              <a:chOff x="1468922" y="418813"/>
              <a:chExt cx="631414" cy="628524"/>
            </a:xfrm>
          </p:grpSpPr>
          <p:sp>
            <p:nvSpPr>
              <p:cNvPr id="12" name="Google Shape;12;p2"/>
              <p:cNvSpPr/>
              <p:nvPr/>
            </p:nvSpPr>
            <p:spPr>
              <a:xfrm rot="-1486471">
                <a:off x="1606973" y="466290"/>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486471">
                <a:off x="1531704" y="505899"/>
                <a:ext cx="505850" cy="410741"/>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486471">
                <a:off x="1650300" y="846485"/>
                <a:ext cx="446185"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486471">
                <a:off x="1717761" y="879747"/>
                <a:ext cx="319374"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 name="Google Shape;16;p2"/>
          <p:cNvGrpSpPr/>
          <p:nvPr/>
        </p:nvGrpSpPr>
        <p:grpSpPr>
          <a:xfrm>
            <a:off x="849275" y="246891"/>
            <a:ext cx="7438826" cy="4652584"/>
            <a:chOff x="1049075" y="246891"/>
            <a:chExt cx="7438826" cy="4652584"/>
          </a:xfrm>
        </p:grpSpPr>
        <p:sp>
          <p:nvSpPr>
            <p:cNvPr id="17" name="Google Shape;17;p2"/>
            <p:cNvSpPr/>
            <p:nvPr/>
          </p:nvSpPr>
          <p:spPr>
            <a:xfrm>
              <a:off x="1049075" y="564975"/>
              <a:ext cx="7115175" cy="4334500"/>
            </a:xfrm>
            <a:custGeom>
              <a:rect b="b" l="l" r="r" t="t"/>
              <a:pathLst>
                <a:path extrusionOk="0" h="134112" w="284607">
                  <a:moveTo>
                    <a:pt x="273939" y="0"/>
                  </a:moveTo>
                  <a:lnTo>
                    <a:pt x="0" y="134112"/>
                  </a:lnTo>
                  <a:lnTo>
                    <a:pt x="266700" y="134112"/>
                  </a:lnTo>
                  <a:lnTo>
                    <a:pt x="284607" y="8763"/>
                  </a:lnTo>
                  <a:close/>
                </a:path>
              </a:pathLst>
            </a:custGeom>
            <a:gradFill>
              <a:gsLst>
                <a:gs pos="0">
                  <a:srgbClr val="FFF6DB">
                    <a:alpha val="1960"/>
                  </a:srgbClr>
                </a:gs>
                <a:gs pos="100000">
                  <a:srgbClr val="FAD25C">
                    <a:alpha val="29411"/>
                  </a:srgbClr>
                </a:gs>
              </a:gsLst>
              <a:lin ang="18900044" scaled="0"/>
            </a:gradFill>
            <a:ln>
              <a:noFill/>
            </a:ln>
          </p:spPr>
        </p:sp>
        <p:grpSp>
          <p:nvGrpSpPr>
            <p:cNvPr id="18" name="Google Shape;18;p2"/>
            <p:cNvGrpSpPr/>
            <p:nvPr/>
          </p:nvGrpSpPr>
          <p:grpSpPr>
            <a:xfrm>
              <a:off x="7825154" y="246891"/>
              <a:ext cx="662747" cy="662501"/>
              <a:chOff x="7015629" y="399549"/>
              <a:chExt cx="662747" cy="662501"/>
            </a:xfrm>
          </p:grpSpPr>
          <p:sp>
            <p:nvSpPr>
              <p:cNvPr id="19" name="Google Shape;19;p2"/>
              <p:cNvSpPr/>
              <p:nvPr/>
            </p:nvSpPr>
            <p:spPr>
              <a:xfrm rot="2162420">
                <a:off x="7387430" y="47575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162420">
                <a:off x="7100104" y="509051"/>
                <a:ext cx="505850" cy="410742"/>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2162420">
                <a:off x="7006038" y="829018"/>
                <a:ext cx="446186"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2162420">
                <a:off x="7062170" y="860392"/>
                <a:ext cx="319374"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2"/>
          <p:cNvSpPr/>
          <p:nvPr/>
        </p:nvSpPr>
        <p:spPr>
          <a:xfrm>
            <a:off x="-7175" y="4261150"/>
            <a:ext cx="9158700" cy="73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2"/>
          <p:cNvGrpSpPr/>
          <p:nvPr/>
        </p:nvGrpSpPr>
        <p:grpSpPr>
          <a:xfrm>
            <a:off x="1612550" y="4261166"/>
            <a:ext cx="5926350" cy="882332"/>
            <a:chOff x="1612550" y="3566525"/>
            <a:chExt cx="5926350" cy="1577000"/>
          </a:xfrm>
        </p:grpSpPr>
        <p:sp>
          <p:nvSpPr>
            <p:cNvPr id="25" name="Google Shape;25;p2"/>
            <p:cNvSpPr/>
            <p:nvPr/>
          </p:nvSpPr>
          <p:spPr>
            <a:xfrm>
              <a:off x="1612550" y="3566525"/>
              <a:ext cx="5926350" cy="1577000"/>
            </a:xfrm>
            <a:custGeom>
              <a:rect b="b" l="l" r="r" t="t"/>
              <a:pathLst>
                <a:path extrusionOk="0" h="63080" w="237054">
                  <a:moveTo>
                    <a:pt x="66199" y="0"/>
                  </a:moveTo>
                  <a:lnTo>
                    <a:pt x="0" y="63079"/>
                  </a:lnTo>
                  <a:lnTo>
                    <a:pt x="237054" y="63079"/>
                  </a:lnTo>
                  <a:lnTo>
                    <a:pt x="1708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813450" y="3566525"/>
              <a:ext cx="1738050" cy="1577000"/>
            </a:xfrm>
            <a:custGeom>
              <a:rect b="b" l="l" r="r" t="t"/>
              <a:pathLst>
                <a:path extrusionOk="0" h="63080" w="69522">
                  <a:moveTo>
                    <a:pt x="66212" y="0"/>
                  </a:moveTo>
                  <a:lnTo>
                    <a:pt x="1" y="63079"/>
                  </a:lnTo>
                  <a:lnTo>
                    <a:pt x="3323" y="63079"/>
                  </a:lnTo>
                  <a:lnTo>
                    <a:pt x="695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599950" y="3566525"/>
              <a:ext cx="1737725" cy="1577000"/>
            </a:xfrm>
            <a:custGeom>
              <a:rect b="b" l="l" r="r" t="t"/>
              <a:pathLst>
                <a:path extrusionOk="0" h="63080" w="69509">
                  <a:moveTo>
                    <a:pt x="0" y="0"/>
                  </a:moveTo>
                  <a:lnTo>
                    <a:pt x="66199" y="63079"/>
                  </a:lnTo>
                  <a:lnTo>
                    <a:pt x="69509" y="63079"/>
                  </a:lnTo>
                  <a:lnTo>
                    <a:pt x="33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417858" y="-823150"/>
            <a:ext cx="9978772" cy="7065516"/>
            <a:chOff x="-417858" y="-823150"/>
            <a:chExt cx="9978772" cy="7065516"/>
          </a:xfrm>
        </p:grpSpPr>
        <p:grpSp>
          <p:nvGrpSpPr>
            <p:cNvPr id="29" name="Google Shape;29;p2"/>
            <p:cNvGrpSpPr/>
            <p:nvPr/>
          </p:nvGrpSpPr>
          <p:grpSpPr>
            <a:xfrm>
              <a:off x="33" y="-132178"/>
              <a:ext cx="1291188" cy="4951353"/>
              <a:chOff x="1440600" y="197825"/>
              <a:chExt cx="990175" cy="3797050"/>
            </a:xfrm>
          </p:grpSpPr>
          <p:sp>
            <p:nvSpPr>
              <p:cNvPr id="30" name="Google Shape;30;p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flipH="1">
              <a:off x="7860233" y="-132178"/>
              <a:ext cx="1291188" cy="4951353"/>
              <a:chOff x="1440600" y="197825"/>
              <a:chExt cx="990175" cy="3797050"/>
            </a:xfrm>
          </p:grpSpPr>
          <p:sp>
            <p:nvSpPr>
              <p:cNvPr id="40" name="Google Shape;40;p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2"/>
            <p:cNvGrpSpPr/>
            <p:nvPr/>
          </p:nvGrpSpPr>
          <p:grpSpPr>
            <a:xfrm>
              <a:off x="-20" y="4613271"/>
              <a:ext cx="9143683" cy="1629094"/>
              <a:chOff x="429225" y="4417075"/>
              <a:chExt cx="6749600" cy="1202550"/>
            </a:xfrm>
          </p:grpSpPr>
          <p:sp>
            <p:nvSpPr>
              <p:cNvPr id="50" name="Google Shape;50;p2"/>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2"/>
            <p:cNvGrpSpPr/>
            <p:nvPr/>
          </p:nvGrpSpPr>
          <p:grpSpPr>
            <a:xfrm>
              <a:off x="-417858" y="-823150"/>
              <a:ext cx="9978772" cy="1382075"/>
              <a:chOff x="193475" y="-693375"/>
              <a:chExt cx="7221575" cy="1382075"/>
            </a:xfrm>
          </p:grpSpPr>
          <p:sp>
            <p:nvSpPr>
              <p:cNvPr id="222" name="Google Shape;222;p2"/>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 name="Google Shape;259;p2"/>
          <p:cNvSpPr txBox="1"/>
          <p:nvPr>
            <p:ph type="ctrTitle"/>
          </p:nvPr>
        </p:nvSpPr>
        <p:spPr>
          <a:xfrm>
            <a:off x="1733350" y="830375"/>
            <a:ext cx="5791200" cy="27168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b="0" sz="7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60" name="Google Shape;260;p2"/>
          <p:cNvSpPr txBox="1"/>
          <p:nvPr>
            <p:ph idx="1" type="subTitle"/>
          </p:nvPr>
        </p:nvSpPr>
        <p:spPr>
          <a:xfrm>
            <a:off x="2587012" y="3595547"/>
            <a:ext cx="41076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31" name="Shape 1631"/>
        <p:cNvGrpSpPr/>
        <p:nvPr/>
      </p:nvGrpSpPr>
      <p:grpSpPr>
        <a:xfrm>
          <a:off x="0" y="0"/>
          <a:ext cx="0" cy="0"/>
          <a:chOff x="0" y="0"/>
          <a:chExt cx="0" cy="0"/>
        </a:xfrm>
      </p:grpSpPr>
      <p:sp>
        <p:nvSpPr>
          <p:cNvPr id="1632" name="Google Shape;1632;p11"/>
          <p:cNvSpPr/>
          <p:nvPr/>
        </p:nvSpPr>
        <p:spPr>
          <a:xfrm>
            <a:off x="-7175" y="3610750"/>
            <a:ext cx="9158700" cy="153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11"/>
          <p:cNvGrpSpPr/>
          <p:nvPr/>
        </p:nvGrpSpPr>
        <p:grpSpPr>
          <a:xfrm>
            <a:off x="-43050" y="-616925"/>
            <a:ext cx="5196675" cy="5329438"/>
            <a:chOff x="-43050" y="-616925"/>
            <a:chExt cx="5196675" cy="5329438"/>
          </a:xfrm>
        </p:grpSpPr>
        <p:sp>
          <p:nvSpPr>
            <p:cNvPr id="1634" name="Google Shape;1634;p11"/>
            <p:cNvSpPr/>
            <p:nvPr/>
          </p:nvSpPr>
          <p:spPr>
            <a:xfrm>
              <a:off x="-43050" y="-616925"/>
              <a:ext cx="5064600" cy="5165025"/>
            </a:xfrm>
            <a:custGeom>
              <a:rect b="b" l="l" r="r" t="t"/>
              <a:pathLst>
                <a:path extrusionOk="0" h="206601" w="202584">
                  <a:moveTo>
                    <a:pt x="202584" y="201435"/>
                  </a:moveTo>
                  <a:lnTo>
                    <a:pt x="0" y="0"/>
                  </a:lnTo>
                  <a:lnTo>
                    <a:pt x="2285" y="176941"/>
                  </a:lnTo>
                  <a:lnTo>
                    <a:pt x="195410" y="206601"/>
                  </a:lnTo>
                  <a:close/>
                </a:path>
              </a:pathLst>
            </a:custGeom>
            <a:gradFill>
              <a:gsLst>
                <a:gs pos="0">
                  <a:srgbClr val="FFF6DB">
                    <a:alpha val="1960"/>
                  </a:srgbClr>
                </a:gs>
                <a:gs pos="100000">
                  <a:srgbClr val="FAD25C">
                    <a:alpha val="29411"/>
                  </a:srgbClr>
                </a:gs>
              </a:gsLst>
              <a:lin ang="18900044" scaled="0"/>
            </a:gradFill>
            <a:ln>
              <a:noFill/>
            </a:ln>
          </p:spPr>
        </p:sp>
        <p:grpSp>
          <p:nvGrpSpPr>
            <p:cNvPr id="1635" name="Google Shape;1635;p11"/>
            <p:cNvGrpSpPr/>
            <p:nvPr/>
          </p:nvGrpSpPr>
          <p:grpSpPr>
            <a:xfrm flipH="1">
              <a:off x="4793350" y="4364763"/>
              <a:ext cx="360275" cy="347750"/>
              <a:chOff x="1618825" y="2930900"/>
              <a:chExt cx="360275" cy="347750"/>
            </a:xfrm>
          </p:grpSpPr>
          <p:sp>
            <p:nvSpPr>
              <p:cNvPr id="1636" name="Google Shape;1636;p11"/>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4" name="Google Shape;1644;p11"/>
          <p:cNvGrpSpPr/>
          <p:nvPr/>
        </p:nvGrpSpPr>
        <p:grpSpPr>
          <a:xfrm>
            <a:off x="-7175" y="-767575"/>
            <a:ext cx="7987275" cy="5796313"/>
            <a:chOff x="-7175" y="-767575"/>
            <a:chExt cx="7987275" cy="5796313"/>
          </a:xfrm>
        </p:grpSpPr>
        <p:sp>
          <p:nvSpPr>
            <p:cNvPr id="1645" name="Google Shape;1645;p11"/>
            <p:cNvSpPr/>
            <p:nvPr/>
          </p:nvSpPr>
          <p:spPr>
            <a:xfrm>
              <a:off x="-7175" y="-767575"/>
              <a:ext cx="7726500" cy="5509350"/>
            </a:xfrm>
            <a:custGeom>
              <a:rect b="b" l="l" r="r" t="t"/>
              <a:pathLst>
                <a:path extrusionOk="0" h="220374" w="309060">
                  <a:moveTo>
                    <a:pt x="309060" y="210178"/>
                  </a:moveTo>
                  <a:lnTo>
                    <a:pt x="40746" y="0"/>
                  </a:lnTo>
                  <a:lnTo>
                    <a:pt x="0" y="142612"/>
                  </a:lnTo>
                  <a:lnTo>
                    <a:pt x="301293" y="220374"/>
                  </a:lnTo>
                  <a:close/>
                </a:path>
              </a:pathLst>
            </a:custGeom>
            <a:gradFill>
              <a:gsLst>
                <a:gs pos="0">
                  <a:srgbClr val="FFF6DB">
                    <a:alpha val="1960"/>
                  </a:srgbClr>
                </a:gs>
                <a:gs pos="100000">
                  <a:srgbClr val="FAD25C">
                    <a:alpha val="29411"/>
                  </a:srgbClr>
                </a:gs>
              </a:gsLst>
              <a:lin ang="18900044" scaled="0"/>
            </a:gradFill>
            <a:ln>
              <a:noFill/>
            </a:ln>
          </p:spPr>
        </p:sp>
        <p:grpSp>
          <p:nvGrpSpPr>
            <p:cNvPr id="1646" name="Google Shape;1646;p11"/>
            <p:cNvGrpSpPr/>
            <p:nvPr/>
          </p:nvGrpSpPr>
          <p:grpSpPr>
            <a:xfrm flipH="1">
              <a:off x="7387975" y="4456863"/>
              <a:ext cx="592125" cy="571875"/>
              <a:chOff x="1378650" y="3847600"/>
              <a:chExt cx="592125" cy="571875"/>
            </a:xfrm>
          </p:grpSpPr>
          <p:sp>
            <p:nvSpPr>
              <p:cNvPr id="1647" name="Google Shape;1647;p11"/>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5" name="Google Shape;1655;p11"/>
          <p:cNvGrpSpPr/>
          <p:nvPr/>
        </p:nvGrpSpPr>
        <p:grpSpPr>
          <a:xfrm flipH="1">
            <a:off x="243246" y="2992495"/>
            <a:ext cx="1066143" cy="1184280"/>
            <a:chOff x="4808600" y="2772425"/>
            <a:chExt cx="1565325" cy="1738775"/>
          </a:xfrm>
        </p:grpSpPr>
        <p:sp>
          <p:nvSpPr>
            <p:cNvPr id="1656" name="Google Shape;1656;p11"/>
            <p:cNvSpPr/>
            <p:nvPr/>
          </p:nvSpPr>
          <p:spPr>
            <a:xfrm>
              <a:off x="4909500" y="2821625"/>
              <a:ext cx="29225" cy="130125"/>
            </a:xfrm>
            <a:custGeom>
              <a:rect b="b" l="l" r="r" t="t"/>
              <a:pathLst>
                <a:path extrusionOk="0" h="5205" w="1169">
                  <a:moveTo>
                    <a:pt x="1" y="1"/>
                  </a:moveTo>
                  <a:lnTo>
                    <a:pt x="1" y="5204"/>
                  </a:lnTo>
                  <a:lnTo>
                    <a:pt x="1168" y="5204"/>
                  </a:lnTo>
                  <a:lnTo>
                    <a:pt x="11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
            <p:cNvSpPr/>
            <p:nvPr/>
          </p:nvSpPr>
          <p:spPr>
            <a:xfrm>
              <a:off x="4897000" y="2873325"/>
              <a:ext cx="52575" cy="912350"/>
            </a:xfrm>
            <a:custGeom>
              <a:rect b="b" l="l" r="r" t="t"/>
              <a:pathLst>
                <a:path extrusionOk="0" h="36494" w="2103">
                  <a:moveTo>
                    <a:pt x="501" y="1"/>
                  </a:moveTo>
                  <a:cubicBezTo>
                    <a:pt x="201" y="1"/>
                    <a:pt x="1" y="201"/>
                    <a:pt x="1" y="501"/>
                  </a:cubicBezTo>
                  <a:lnTo>
                    <a:pt x="1" y="35993"/>
                  </a:lnTo>
                  <a:cubicBezTo>
                    <a:pt x="1" y="36293"/>
                    <a:pt x="201" y="36494"/>
                    <a:pt x="501" y="36494"/>
                  </a:cubicBezTo>
                  <a:lnTo>
                    <a:pt x="1602" y="36494"/>
                  </a:lnTo>
                  <a:cubicBezTo>
                    <a:pt x="1869" y="36494"/>
                    <a:pt x="2102" y="36293"/>
                    <a:pt x="2102" y="35993"/>
                  </a:cubicBezTo>
                  <a:lnTo>
                    <a:pt x="2102" y="501"/>
                  </a:lnTo>
                  <a:cubicBezTo>
                    <a:pt x="2102" y="201"/>
                    <a:pt x="1869" y="1"/>
                    <a:pt x="16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
            <p:cNvSpPr/>
            <p:nvPr/>
          </p:nvSpPr>
          <p:spPr>
            <a:xfrm>
              <a:off x="4854475" y="3762300"/>
              <a:ext cx="139275" cy="45900"/>
            </a:xfrm>
            <a:custGeom>
              <a:rect b="b" l="l" r="r" t="t"/>
              <a:pathLst>
                <a:path extrusionOk="0" h="1836" w="5571">
                  <a:moveTo>
                    <a:pt x="1034" y="1"/>
                  </a:moveTo>
                  <a:cubicBezTo>
                    <a:pt x="467" y="1"/>
                    <a:pt x="0" y="468"/>
                    <a:pt x="0" y="1068"/>
                  </a:cubicBezTo>
                  <a:lnTo>
                    <a:pt x="0" y="1835"/>
                  </a:lnTo>
                  <a:lnTo>
                    <a:pt x="5571" y="1835"/>
                  </a:lnTo>
                  <a:lnTo>
                    <a:pt x="5571" y="1068"/>
                  </a:lnTo>
                  <a:cubicBezTo>
                    <a:pt x="5571" y="468"/>
                    <a:pt x="5104" y="1"/>
                    <a:pt x="4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
            <p:cNvSpPr/>
            <p:nvPr/>
          </p:nvSpPr>
          <p:spPr>
            <a:xfrm>
              <a:off x="4808600" y="3794825"/>
              <a:ext cx="232700" cy="45900"/>
            </a:xfrm>
            <a:custGeom>
              <a:rect b="b" l="l" r="r" t="t"/>
              <a:pathLst>
                <a:path extrusionOk="0" h="1836" w="9308">
                  <a:moveTo>
                    <a:pt x="1035" y="1"/>
                  </a:moveTo>
                  <a:cubicBezTo>
                    <a:pt x="468" y="1"/>
                    <a:pt x="1" y="468"/>
                    <a:pt x="1" y="1035"/>
                  </a:cubicBezTo>
                  <a:lnTo>
                    <a:pt x="1" y="1835"/>
                  </a:lnTo>
                  <a:lnTo>
                    <a:pt x="9307" y="1835"/>
                  </a:lnTo>
                  <a:lnTo>
                    <a:pt x="9307" y="1035"/>
                  </a:lnTo>
                  <a:cubicBezTo>
                    <a:pt x="9307" y="468"/>
                    <a:pt x="8840" y="1"/>
                    <a:pt x="8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
            <p:cNvSpPr/>
            <p:nvPr/>
          </p:nvSpPr>
          <p:spPr>
            <a:xfrm>
              <a:off x="4881150" y="2772425"/>
              <a:ext cx="85925" cy="85075"/>
            </a:xfrm>
            <a:custGeom>
              <a:rect b="b" l="l" r="r" t="t"/>
              <a:pathLst>
                <a:path extrusionOk="0" h="3403" w="3437">
                  <a:moveTo>
                    <a:pt x="1735" y="1"/>
                  </a:moveTo>
                  <a:cubicBezTo>
                    <a:pt x="801" y="1"/>
                    <a:pt x="1" y="734"/>
                    <a:pt x="1" y="1702"/>
                  </a:cubicBezTo>
                  <a:cubicBezTo>
                    <a:pt x="1" y="2602"/>
                    <a:pt x="768" y="3403"/>
                    <a:pt x="1735" y="3403"/>
                  </a:cubicBezTo>
                  <a:cubicBezTo>
                    <a:pt x="2636" y="3403"/>
                    <a:pt x="3437" y="2669"/>
                    <a:pt x="3437" y="1702"/>
                  </a:cubicBezTo>
                  <a:cubicBezTo>
                    <a:pt x="3437" y="734"/>
                    <a:pt x="2669" y="1"/>
                    <a:pt x="1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
            <p:cNvSpPr/>
            <p:nvPr/>
          </p:nvSpPr>
          <p:spPr>
            <a:xfrm>
              <a:off x="4931200" y="2928375"/>
              <a:ext cx="1254250" cy="300000"/>
            </a:xfrm>
            <a:custGeom>
              <a:rect b="b" l="l" r="r" t="t"/>
              <a:pathLst>
                <a:path extrusionOk="0" h="12000" w="50170">
                  <a:moveTo>
                    <a:pt x="167" y="0"/>
                  </a:moveTo>
                  <a:lnTo>
                    <a:pt x="0" y="701"/>
                  </a:lnTo>
                  <a:cubicBezTo>
                    <a:pt x="4303" y="6238"/>
                    <a:pt x="9974" y="9974"/>
                    <a:pt x="16979" y="11375"/>
                  </a:cubicBezTo>
                  <a:cubicBezTo>
                    <a:pt x="18991" y="11784"/>
                    <a:pt x="21147" y="12000"/>
                    <a:pt x="23445" y="12000"/>
                  </a:cubicBezTo>
                  <a:cubicBezTo>
                    <a:pt x="30899" y="12000"/>
                    <a:pt x="39842" y="9725"/>
                    <a:pt x="50169" y="4370"/>
                  </a:cubicBezTo>
                  <a:lnTo>
                    <a:pt x="49502" y="2869"/>
                  </a:lnTo>
                  <a:cubicBezTo>
                    <a:pt x="39331" y="8321"/>
                    <a:pt x="30468" y="10675"/>
                    <a:pt x="22944" y="10675"/>
                  </a:cubicBezTo>
                  <a:cubicBezTo>
                    <a:pt x="12974" y="10675"/>
                    <a:pt x="5357" y="654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
            <p:cNvSpPr/>
            <p:nvPr/>
          </p:nvSpPr>
          <p:spPr>
            <a:xfrm>
              <a:off x="4956200" y="2942550"/>
              <a:ext cx="1133350" cy="319900"/>
            </a:xfrm>
            <a:custGeom>
              <a:rect b="b" l="l" r="r" t="t"/>
              <a:pathLst>
                <a:path extrusionOk="0" h="12796" w="45334">
                  <a:moveTo>
                    <a:pt x="568" y="0"/>
                  </a:moveTo>
                  <a:lnTo>
                    <a:pt x="1" y="2402"/>
                  </a:lnTo>
                  <a:cubicBezTo>
                    <a:pt x="3970" y="7039"/>
                    <a:pt x="9241" y="10441"/>
                    <a:pt x="15579" y="11942"/>
                  </a:cubicBezTo>
                  <a:cubicBezTo>
                    <a:pt x="15679" y="11942"/>
                    <a:pt x="15846" y="12009"/>
                    <a:pt x="15979" y="12042"/>
                  </a:cubicBezTo>
                  <a:cubicBezTo>
                    <a:pt x="18239" y="12535"/>
                    <a:pt x="20675" y="12795"/>
                    <a:pt x="23279" y="12795"/>
                  </a:cubicBezTo>
                  <a:cubicBezTo>
                    <a:pt x="29667" y="12795"/>
                    <a:pt x="37063" y="11227"/>
                    <a:pt x="45333" y="7673"/>
                  </a:cubicBezTo>
                  <a:lnTo>
                    <a:pt x="43499" y="2869"/>
                  </a:lnTo>
                  <a:cubicBezTo>
                    <a:pt x="35020" y="7003"/>
                    <a:pt x="27550" y="8823"/>
                    <a:pt x="21104" y="8823"/>
                  </a:cubicBezTo>
                  <a:cubicBezTo>
                    <a:pt x="12361" y="8823"/>
                    <a:pt x="5503" y="5473"/>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
            <p:cNvSpPr/>
            <p:nvPr/>
          </p:nvSpPr>
          <p:spPr>
            <a:xfrm>
              <a:off x="4957875" y="2977575"/>
              <a:ext cx="1132500" cy="285700"/>
            </a:xfrm>
            <a:custGeom>
              <a:rect b="b" l="l" r="r" t="t"/>
              <a:pathLst>
                <a:path extrusionOk="0" h="11428" w="45300">
                  <a:moveTo>
                    <a:pt x="201" y="0"/>
                  </a:moveTo>
                  <a:lnTo>
                    <a:pt x="1" y="1035"/>
                  </a:lnTo>
                  <a:cubicBezTo>
                    <a:pt x="3937" y="5671"/>
                    <a:pt x="9207" y="9074"/>
                    <a:pt x="15545" y="10575"/>
                  </a:cubicBezTo>
                  <a:cubicBezTo>
                    <a:pt x="15678" y="10641"/>
                    <a:pt x="15845" y="10675"/>
                    <a:pt x="15945" y="10675"/>
                  </a:cubicBezTo>
                  <a:cubicBezTo>
                    <a:pt x="18205" y="11167"/>
                    <a:pt x="20645" y="11428"/>
                    <a:pt x="23251" y="11428"/>
                  </a:cubicBezTo>
                  <a:cubicBezTo>
                    <a:pt x="29647" y="11428"/>
                    <a:pt x="37053" y="9860"/>
                    <a:pt x="45300" y="6305"/>
                  </a:cubicBezTo>
                  <a:lnTo>
                    <a:pt x="44466" y="4203"/>
                  </a:lnTo>
                  <a:cubicBezTo>
                    <a:pt x="36132" y="7949"/>
                    <a:pt x="28763" y="9603"/>
                    <a:pt x="22365" y="9603"/>
                  </a:cubicBezTo>
                  <a:cubicBezTo>
                    <a:pt x="12808" y="9603"/>
                    <a:pt x="5415" y="5914"/>
                    <a:pt x="2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
            <p:cNvSpPr/>
            <p:nvPr/>
          </p:nvSpPr>
          <p:spPr>
            <a:xfrm>
              <a:off x="6025300" y="2994400"/>
              <a:ext cx="88425" cy="161350"/>
            </a:xfrm>
            <a:custGeom>
              <a:rect b="b" l="l" r="r" t="t"/>
              <a:pathLst>
                <a:path extrusionOk="0" h="6454" w="3537">
                  <a:moveTo>
                    <a:pt x="897" y="1"/>
                  </a:moveTo>
                  <a:cubicBezTo>
                    <a:pt x="841" y="1"/>
                    <a:pt x="787" y="10"/>
                    <a:pt x="735" y="28"/>
                  </a:cubicBezTo>
                  <a:cubicBezTo>
                    <a:pt x="68" y="261"/>
                    <a:pt x="1" y="1863"/>
                    <a:pt x="535" y="3631"/>
                  </a:cubicBezTo>
                  <a:cubicBezTo>
                    <a:pt x="1062" y="5244"/>
                    <a:pt x="1965" y="6453"/>
                    <a:pt x="2625" y="6453"/>
                  </a:cubicBezTo>
                  <a:cubicBezTo>
                    <a:pt x="2675" y="6453"/>
                    <a:pt x="2723" y="6447"/>
                    <a:pt x="2769" y="6433"/>
                  </a:cubicBezTo>
                  <a:cubicBezTo>
                    <a:pt x="3437" y="6199"/>
                    <a:pt x="3537" y="4565"/>
                    <a:pt x="3003" y="2830"/>
                  </a:cubicBezTo>
                  <a:cubicBezTo>
                    <a:pt x="2450" y="1231"/>
                    <a:pt x="1556" y="1"/>
                    <a:pt x="8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
            <p:cNvSpPr/>
            <p:nvPr/>
          </p:nvSpPr>
          <p:spPr>
            <a:xfrm>
              <a:off x="4951200" y="2931400"/>
              <a:ext cx="24225" cy="82225"/>
            </a:xfrm>
            <a:custGeom>
              <a:rect b="b" l="l" r="r" t="t"/>
              <a:pathLst>
                <a:path extrusionOk="0" h="3289" w="969">
                  <a:moveTo>
                    <a:pt x="759" y="0"/>
                  </a:moveTo>
                  <a:cubicBezTo>
                    <a:pt x="695" y="0"/>
                    <a:pt x="624" y="75"/>
                    <a:pt x="601" y="213"/>
                  </a:cubicBezTo>
                  <a:lnTo>
                    <a:pt x="34" y="2648"/>
                  </a:lnTo>
                  <a:cubicBezTo>
                    <a:pt x="1" y="2848"/>
                    <a:pt x="34" y="3082"/>
                    <a:pt x="134" y="3215"/>
                  </a:cubicBezTo>
                  <a:cubicBezTo>
                    <a:pt x="168" y="3282"/>
                    <a:pt x="168" y="3282"/>
                    <a:pt x="201" y="3282"/>
                  </a:cubicBezTo>
                  <a:cubicBezTo>
                    <a:pt x="214" y="3286"/>
                    <a:pt x="226" y="3288"/>
                    <a:pt x="236" y="3288"/>
                  </a:cubicBezTo>
                  <a:cubicBezTo>
                    <a:pt x="310" y="3288"/>
                    <a:pt x="339" y="3194"/>
                    <a:pt x="368" y="3048"/>
                  </a:cubicBezTo>
                  <a:lnTo>
                    <a:pt x="935" y="647"/>
                  </a:lnTo>
                  <a:cubicBezTo>
                    <a:pt x="968" y="413"/>
                    <a:pt x="935" y="180"/>
                    <a:pt x="835" y="46"/>
                  </a:cubicBezTo>
                  <a:cubicBezTo>
                    <a:pt x="814" y="15"/>
                    <a:pt x="787" y="0"/>
                    <a:pt x="7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
            <p:cNvSpPr/>
            <p:nvPr/>
          </p:nvSpPr>
          <p:spPr>
            <a:xfrm>
              <a:off x="6067850" y="3000925"/>
              <a:ext cx="117600" cy="88425"/>
            </a:xfrm>
            <a:custGeom>
              <a:rect b="b" l="l" r="r" t="t"/>
              <a:pathLst>
                <a:path extrusionOk="0" h="3537" w="4704">
                  <a:moveTo>
                    <a:pt x="4036" y="0"/>
                  </a:moveTo>
                  <a:cubicBezTo>
                    <a:pt x="2669" y="701"/>
                    <a:pt x="1368" y="1401"/>
                    <a:pt x="33" y="2002"/>
                  </a:cubicBezTo>
                  <a:cubicBezTo>
                    <a:pt x="0" y="2402"/>
                    <a:pt x="33" y="3103"/>
                    <a:pt x="500" y="3536"/>
                  </a:cubicBezTo>
                  <a:cubicBezTo>
                    <a:pt x="1868" y="2903"/>
                    <a:pt x="3302" y="2235"/>
                    <a:pt x="4703" y="1502"/>
                  </a:cubicBezTo>
                  <a:lnTo>
                    <a:pt x="4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
            <p:cNvSpPr/>
            <p:nvPr/>
          </p:nvSpPr>
          <p:spPr>
            <a:xfrm>
              <a:off x="6164575" y="2880850"/>
              <a:ext cx="46725" cy="208500"/>
            </a:xfrm>
            <a:custGeom>
              <a:rect b="b" l="l" r="r" t="t"/>
              <a:pathLst>
                <a:path extrusionOk="0" h="8340" w="1869">
                  <a:moveTo>
                    <a:pt x="0" y="0"/>
                  </a:moveTo>
                  <a:lnTo>
                    <a:pt x="0" y="8339"/>
                  </a:lnTo>
                  <a:lnTo>
                    <a:pt x="1868" y="8339"/>
                  </a:lnTo>
                  <a:lnTo>
                    <a:pt x="18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
            <p:cNvSpPr/>
            <p:nvPr/>
          </p:nvSpPr>
          <p:spPr>
            <a:xfrm>
              <a:off x="6147050" y="2965075"/>
              <a:ext cx="82600" cy="1456050"/>
            </a:xfrm>
            <a:custGeom>
              <a:rect b="b" l="l" r="r" t="t"/>
              <a:pathLst>
                <a:path extrusionOk="0" h="58242" w="3304">
                  <a:moveTo>
                    <a:pt x="802" y="0"/>
                  </a:moveTo>
                  <a:cubicBezTo>
                    <a:pt x="368" y="0"/>
                    <a:pt x="1" y="367"/>
                    <a:pt x="1" y="801"/>
                  </a:cubicBezTo>
                  <a:lnTo>
                    <a:pt x="1" y="57475"/>
                  </a:lnTo>
                  <a:cubicBezTo>
                    <a:pt x="1" y="57875"/>
                    <a:pt x="368" y="58242"/>
                    <a:pt x="802" y="58242"/>
                  </a:cubicBezTo>
                  <a:lnTo>
                    <a:pt x="2503" y="58242"/>
                  </a:lnTo>
                  <a:cubicBezTo>
                    <a:pt x="2903" y="58242"/>
                    <a:pt x="3303" y="57875"/>
                    <a:pt x="3303" y="57475"/>
                  </a:cubicBezTo>
                  <a:lnTo>
                    <a:pt x="3303" y="801"/>
                  </a:lnTo>
                  <a:cubicBezTo>
                    <a:pt x="3303" y="367"/>
                    <a:pt x="2903" y="0"/>
                    <a:pt x="2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
            <p:cNvSpPr/>
            <p:nvPr/>
          </p:nvSpPr>
          <p:spPr>
            <a:xfrm>
              <a:off x="6076175" y="4384425"/>
              <a:ext cx="224350" cy="74225"/>
            </a:xfrm>
            <a:custGeom>
              <a:rect b="b" l="l" r="r" t="t"/>
              <a:pathLst>
                <a:path extrusionOk="0" h="2969" w="8974">
                  <a:moveTo>
                    <a:pt x="1702" y="0"/>
                  </a:moveTo>
                  <a:cubicBezTo>
                    <a:pt x="801" y="0"/>
                    <a:pt x="1" y="767"/>
                    <a:pt x="1" y="1735"/>
                  </a:cubicBezTo>
                  <a:lnTo>
                    <a:pt x="1" y="2969"/>
                  </a:lnTo>
                  <a:lnTo>
                    <a:pt x="8974" y="2969"/>
                  </a:lnTo>
                  <a:lnTo>
                    <a:pt x="8974" y="1735"/>
                  </a:lnTo>
                  <a:cubicBezTo>
                    <a:pt x="8974" y="801"/>
                    <a:pt x="8206" y="0"/>
                    <a:pt x="7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
            <p:cNvSpPr/>
            <p:nvPr/>
          </p:nvSpPr>
          <p:spPr>
            <a:xfrm>
              <a:off x="6001125" y="4436950"/>
              <a:ext cx="372800" cy="74250"/>
            </a:xfrm>
            <a:custGeom>
              <a:rect b="b" l="l" r="r" t="t"/>
              <a:pathLst>
                <a:path extrusionOk="0" h="2970" w="14912">
                  <a:moveTo>
                    <a:pt x="1702" y="1"/>
                  </a:moveTo>
                  <a:cubicBezTo>
                    <a:pt x="801" y="1"/>
                    <a:pt x="0" y="768"/>
                    <a:pt x="0" y="1702"/>
                  </a:cubicBezTo>
                  <a:lnTo>
                    <a:pt x="0" y="2969"/>
                  </a:lnTo>
                  <a:lnTo>
                    <a:pt x="14911" y="2969"/>
                  </a:lnTo>
                  <a:lnTo>
                    <a:pt x="14911" y="1702"/>
                  </a:lnTo>
                  <a:cubicBezTo>
                    <a:pt x="14911" y="801"/>
                    <a:pt x="14177" y="1"/>
                    <a:pt x="13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
            <p:cNvSpPr/>
            <p:nvPr/>
          </p:nvSpPr>
          <p:spPr>
            <a:xfrm>
              <a:off x="6118700" y="2802450"/>
              <a:ext cx="137625" cy="137625"/>
            </a:xfrm>
            <a:custGeom>
              <a:rect b="b" l="l" r="r" t="t"/>
              <a:pathLst>
                <a:path extrusionOk="0" h="5505" w="5505">
                  <a:moveTo>
                    <a:pt x="2769" y="0"/>
                  </a:moveTo>
                  <a:cubicBezTo>
                    <a:pt x="1235" y="0"/>
                    <a:pt x="1" y="1268"/>
                    <a:pt x="1" y="2769"/>
                  </a:cubicBezTo>
                  <a:cubicBezTo>
                    <a:pt x="1" y="4270"/>
                    <a:pt x="1202" y="5504"/>
                    <a:pt x="2769" y="5504"/>
                  </a:cubicBezTo>
                  <a:cubicBezTo>
                    <a:pt x="4271" y="5504"/>
                    <a:pt x="5505" y="4304"/>
                    <a:pt x="5505" y="2769"/>
                  </a:cubicBezTo>
                  <a:cubicBezTo>
                    <a:pt x="5505" y="1201"/>
                    <a:pt x="4304" y="0"/>
                    <a:pt x="27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11"/>
          <p:cNvGrpSpPr/>
          <p:nvPr/>
        </p:nvGrpSpPr>
        <p:grpSpPr>
          <a:xfrm>
            <a:off x="50" y="-132175"/>
            <a:ext cx="832143" cy="5305618"/>
            <a:chOff x="1440600" y="197825"/>
            <a:chExt cx="990175" cy="3797050"/>
          </a:xfrm>
        </p:grpSpPr>
        <p:sp>
          <p:nvSpPr>
            <p:cNvPr id="1673" name="Google Shape;1673;p1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11"/>
          <p:cNvGrpSpPr/>
          <p:nvPr/>
        </p:nvGrpSpPr>
        <p:grpSpPr>
          <a:xfrm flipH="1">
            <a:off x="8319293" y="-132175"/>
            <a:ext cx="832143" cy="5305618"/>
            <a:chOff x="1440600" y="197825"/>
            <a:chExt cx="990175" cy="3797050"/>
          </a:xfrm>
        </p:grpSpPr>
        <p:sp>
          <p:nvSpPr>
            <p:cNvPr id="1683" name="Google Shape;1683;p1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11"/>
          <p:cNvGrpSpPr/>
          <p:nvPr/>
        </p:nvGrpSpPr>
        <p:grpSpPr>
          <a:xfrm>
            <a:off x="-417858" y="-823150"/>
            <a:ext cx="9978772" cy="1382075"/>
            <a:chOff x="193475" y="-693375"/>
            <a:chExt cx="7221575" cy="1382075"/>
          </a:xfrm>
        </p:grpSpPr>
        <p:sp>
          <p:nvSpPr>
            <p:cNvPr id="1693" name="Google Shape;1693;p11"/>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1"/>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1"/>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1"/>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1"/>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1"/>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1"/>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1"/>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1"/>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11"/>
          <p:cNvSpPr txBox="1"/>
          <p:nvPr>
            <p:ph hasCustomPrompt="1" type="title"/>
          </p:nvPr>
        </p:nvSpPr>
        <p:spPr>
          <a:xfrm rot="178">
            <a:off x="2611625" y="1135075"/>
            <a:ext cx="5805600" cy="1234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9600"/>
              <a:buNone/>
              <a:defRPr sz="78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731" name="Google Shape;1731;p11"/>
          <p:cNvSpPr txBox="1"/>
          <p:nvPr>
            <p:ph idx="1" type="subTitle"/>
          </p:nvPr>
        </p:nvSpPr>
        <p:spPr>
          <a:xfrm>
            <a:off x="3664050" y="2340244"/>
            <a:ext cx="4752900" cy="49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32" name="Shape 1732"/>
        <p:cNvGrpSpPr/>
        <p:nvPr/>
      </p:nvGrpSpPr>
      <p:grpSpPr>
        <a:xfrm>
          <a:off x="0" y="0"/>
          <a:ext cx="0" cy="0"/>
          <a:chOff x="0" y="0"/>
          <a:chExt cx="0" cy="0"/>
        </a:xfrm>
      </p:grpSpPr>
      <p:sp>
        <p:nvSpPr>
          <p:cNvPr id="1733" name="Google Shape;1733;p12"/>
          <p:cNvSpPr/>
          <p:nvPr/>
        </p:nvSpPr>
        <p:spPr>
          <a:xfrm>
            <a:off x="0" y="-7175"/>
            <a:ext cx="9144000" cy="518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1734" name="Shape 1734"/>
        <p:cNvGrpSpPr/>
        <p:nvPr/>
      </p:nvGrpSpPr>
      <p:grpSpPr>
        <a:xfrm>
          <a:off x="0" y="0"/>
          <a:ext cx="0" cy="0"/>
          <a:chOff x="0" y="0"/>
          <a:chExt cx="0" cy="0"/>
        </a:xfrm>
      </p:grpSpPr>
      <p:sp>
        <p:nvSpPr>
          <p:cNvPr id="1735" name="Google Shape;1735;p13"/>
          <p:cNvSpPr txBox="1"/>
          <p:nvPr>
            <p:ph idx="1" type="subTitle"/>
          </p:nvPr>
        </p:nvSpPr>
        <p:spPr>
          <a:xfrm>
            <a:off x="2093388" y="1517190"/>
            <a:ext cx="24342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200">
                <a:latin typeface="Limelight"/>
                <a:ea typeface="Limelight"/>
                <a:cs typeface="Limelight"/>
                <a:sym typeface="Limelight"/>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736" name="Google Shape;1736;p13"/>
          <p:cNvSpPr txBox="1"/>
          <p:nvPr>
            <p:ph idx="2" type="subTitle"/>
          </p:nvPr>
        </p:nvSpPr>
        <p:spPr>
          <a:xfrm>
            <a:off x="2092005" y="1859415"/>
            <a:ext cx="2434200" cy="62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7" name="Google Shape;1737;p13"/>
          <p:cNvSpPr txBox="1"/>
          <p:nvPr>
            <p:ph hasCustomPrompt="1" type="title"/>
          </p:nvPr>
        </p:nvSpPr>
        <p:spPr>
          <a:xfrm>
            <a:off x="962900" y="1689016"/>
            <a:ext cx="969300" cy="623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2800"/>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738" name="Google Shape;1738;p13"/>
          <p:cNvSpPr txBox="1"/>
          <p:nvPr>
            <p:ph idx="3" type="subTitle"/>
          </p:nvPr>
        </p:nvSpPr>
        <p:spPr>
          <a:xfrm>
            <a:off x="2092006" y="3021217"/>
            <a:ext cx="24342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200">
                <a:latin typeface="Limelight"/>
                <a:ea typeface="Limelight"/>
                <a:cs typeface="Limelight"/>
                <a:sym typeface="Limelight"/>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739" name="Google Shape;1739;p13"/>
          <p:cNvSpPr txBox="1"/>
          <p:nvPr>
            <p:ph idx="4" type="subTitle"/>
          </p:nvPr>
        </p:nvSpPr>
        <p:spPr>
          <a:xfrm>
            <a:off x="2092005" y="3361839"/>
            <a:ext cx="24324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0" name="Google Shape;1740;p13"/>
          <p:cNvSpPr txBox="1"/>
          <p:nvPr>
            <p:ph hasCustomPrompt="1" idx="5" type="title"/>
          </p:nvPr>
        </p:nvSpPr>
        <p:spPr>
          <a:xfrm>
            <a:off x="962900" y="3202477"/>
            <a:ext cx="969300" cy="623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2800"/>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741" name="Google Shape;1741;p13"/>
          <p:cNvSpPr txBox="1"/>
          <p:nvPr>
            <p:ph idx="6" type="subTitle"/>
          </p:nvPr>
        </p:nvSpPr>
        <p:spPr>
          <a:xfrm>
            <a:off x="5906943" y="1517190"/>
            <a:ext cx="24339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200">
                <a:latin typeface="Limelight"/>
                <a:ea typeface="Limelight"/>
                <a:cs typeface="Limelight"/>
                <a:sym typeface="Limelight"/>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742" name="Google Shape;1742;p13"/>
          <p:cNvSpPr txBox="1"/>
          <p:nvPr>
            <p:ph idx="7" type="subTitle"/>
          </p:nvPr>
        </p:nvSpPr>
        <p:spPr>
          <a:xfrm>
            <a:off x="5905570" y="1859415"/>
            <a:ext cx="24225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3" name="Google Shape;1743;p13"/>
          <p:cNvSpPr txBox="1"/>
          <p:nvPr>
            <p:ph hasCustomPrompt="1" idx="8" type="title"/>
          </p:nvPr>
        </p:nvSpPr>
        <p:spPr>
          <a:xfrm>
            <a:off x="4859950" y="1688000"/>
            <a:ext cx="969300" cy="623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2800"/>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744" name="Google Shape;1744;p13"/>
          <p:cNvSpPr txBox="1"/>
          <p:nvPr>
            <p:ph idx="9" type="subTitle"/>
          </p:nvPr>
        </p:nvSpPr>
        <p:spPr>
          <a:xfrm>
            <a:off x="5906946" y="3021216"/>
            <a:ext cx="2422500" cy="407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a:buNone/>
              <a:defRPr sz="2200">
                <a:latin typeface="Limelight"/>
                <a:ea typeface="Limelight"/>
                <a:cs typeface="Limelight"/>
                <a:sym typeface="Limelight"/>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1745" name="Google Shape;1745;p13"/>
          <p:cNvSpPr txBox="1"/>
          <p:nvPr>
            <p:ph idx="13" type="subTitle"/>
          </p:nvPr>
        </p:nvSpPr>
        <p:spPr>
          <a:xfrm>
            <a:off x="5906998" y="3361840"/>
            <a:ext cx="2433900" cy="62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6" name="Google Shape;1746;p13"/>
          <p:cNvSpPr txBox="1"/>
          <p:nvPr>
            <p:ph hasCustomPrompt="1" idx="14" type="title"/>
          </p:nvPr>
        </p:nvSpPr>
        <p:spPr>
          <a:xfrm>
            <a:off x="4859950" y="3202477"/>
            <a:ext cx="969300" cy="623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2800"/>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1747" name="Google Shape;1747;p13"/>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13"/>
          <p:cNvGrpSpPr/>
          <p:nvPr/>
        </p:nvGrpSpPr>
        <p:grpSpPr>
          <a:xfrm>
            <a:off x="-1700930" y="-1087059"/>
            <a:ext cx="12551594" cy="3254063"/>
            <a:chOff x="-1700930" y="-1087059"/>
            <a:chExt cx="12551594" cy="3254063"/>
          </a:xfrm>
        </p:grpSpPr>
        <p:grpSp>
          <p:nvGrpSpPr>
            <p:cNvPr id="1749" name="Google Shape;1749;p13"/>
            <p:cNvGrpSpPr/>
            <p:nvPr/>
          </p:nvGrpSpPr>
          <p:grpSpPr>
            <a:xfrm rot="-2336481">
              <a:off x="-1326197" y="-511440"/>
              <a:ext cx="2575089" cy="2102826"/>
              <a:chOff x="-580150" y="114125"/>
              <a:chExt cx="2183925" cy="1783400"/>
            </a:xfrm>
          </p:grpSpPr>
          <p:sp>
            <p:nvSpPr>
              <p:cNvPr id="1750" name="Google Shape;1750;p13"/>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3"/>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3"/>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3"/>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13"/>
            <p:cNvGrpSpPr/>
            <p:nvPr/>
          </p:nvGrpSpPr>
          <p:grpSpPr>
            <a:xfrm flipH="1" rot="2336481">
              <a:off x="7900841" y="-511440"/>
              <a:ext cx="2575089" cy="2102826"/>
              <a:chOff x="-580150" y="114125"/>
              <a:chExt cx="2183925" cy="1783400"/>
            </a:xfrm>
          </p:grpSpPr>
          <p:sp>
            <p:nvSpPr>
              <p:cNvPr id="1755" name="Google Shape;1755;p13"/>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3"/>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3"/>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3"/>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9" name="Google Shape;1759;p13"/>
          <p:cNvGrpSpPr/>
          <p:nvPr/>
        </p:nvGrpSpPr>
        <p:grpSpPr>
          <a:xfrm>
            <a:off x="-417858" y="-823150"/>
            <a:ext cx="9978772" cy="1382075"/>
            <a:chOff x="193475" y="-693375"/>
            <a:chExt cx="7221575" cy="1382075"/>
          </a:xfrm>
        </p:grpSpPr>
        <p:sp>
          <p:nvSpPr>
            <p:cNvPr id="1760" name="Google Shape;1760;p13"/>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3"/>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3"/>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3"/>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3"/>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3"/>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3"/>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3"/>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3"/>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3"/>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3"/>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3"/>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3"/>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3"/>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3"/>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3"/>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3"/>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3"/>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3"/>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3"/>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3"/>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3"/>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3"/>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3"/>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3"/>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3"/>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3"/>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3"/>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3"/>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3"/>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3"/>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3"/>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3"/>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3"/>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3"/>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3"/>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13"/>
          <p:cNvGrpSpPr/>
          <p:nvPr/>
        </p:nvGrpSpPr>
        <p:grpSpPr>
          <a:xfrm>
            <a:off x="-20" y="4613271"/>
            <a:ext cx="9143683" cy="1629094"/>
            <a:chOff x="429225" y="4417075"/>
            <a:chExt cx="6749600" cy="1202550"/>
          </a:xfrm>
        </p:grpSpPr>
        <p:sp>
          <p:nvSpPr>
            <p:cNvPr id="1798" name="Google Shape;1798;p13"/>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3"/>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3"/>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3"/>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3"/>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3"/>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3"/>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3"/>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3"/>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3"/>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3"/>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3"/>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3"/>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3"/>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3"/>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3"/>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3"/>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3"/>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3"/>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3"/>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3"/>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3"/>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3"/>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3"/>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3"/>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3"/>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3"/>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3"/>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3"/>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3"/>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3"/>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3"/>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3"/>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3"/>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3"/>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3"/>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3"/>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3"/>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3"/>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3"/>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3"/>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3"/>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3"/>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3"/>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3"/>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3"/>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3"/>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3"/>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3"/>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3"/>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3"/>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3"/>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3"/>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3"/>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3"/>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3"/>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3"/>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3"/>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3"/>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3"/>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3"/>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3"/>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3"/>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3"/>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3"/>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3"/>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3"/>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3"/>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3"/>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3"/>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3"/>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3"/>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3"/>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3"/>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3"/>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3"/>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3"/>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3"/>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3"/>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3"/>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3"/>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3"/>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3"/>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3"/>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3"/>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3"/>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3"/>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3"/>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3"/>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3"/>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3"/>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3"/>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3"/>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3"/>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3"/>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3"/>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3"/>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3"/>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3"/>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3"/>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3"/>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3"/>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3"/>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3"/>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3"/>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3"/>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3"/>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3"/>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3"/>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3"/>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3"/>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3"/>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3"/>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3"/>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3"/>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3"/>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3"/>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3"/>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3"/>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3"/>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3"/>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3"/>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3"/>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3"/>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3"/>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3"/>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3"/>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13"/>
          <p:cNvSpPr txBox="1"/>
          <p:nvPr>
            <p:ph idx="15"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970" name="Shape 1970"/>
        <p:cNvGrpSpPr/>
        <p:nvPr/>
      </p:nvGrpSpPr>
      <p:grpSpPr>
        <a:xfrm>
          <a:off x="0" y="0"/>
          <a:ext cx="0" cy="0"/>
          <a:chOff x="0" y="0"/>
          <a:chExt cx="0" cy="0"/>
        </a:xfrm>
      </p:grpSpPr>
      <p:sp>
        <p:nvSpPr>
          <p:cNvPr id="1971" name="Google Shape;1971;p14"/>
          <p:cNvSpPr/>
          <p:nvPr/>
        </p:nvSpPr>
        <p:spPr>
          <a:xfrm>
            <a:off x="-14700" y="3360063"/>
            <a:ext cx="9158700" cy="1823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2" name="Google Shape;1972;p14"/>
          <p:cNvGrpSpPr/>
          <p:nvPr/>
        </p:nvGrpSpPr>
        <p:grpSpPr>
          <a:xfrm>
            <a:off x="3164890" y="-616925"/>
            <a:ext cx="5995860" cy="5568238"/>
            <a:chOff x="3164890" y="-616925"/>
            <a:chExt cx="5995860" cy="5568238"/>
          </a:xfrm>
        </p:grpSpPr>
        <p:sp>
          <p:nvSpPr>
            <p:cNvPr id="1973" name="Google Shape;1973;p14"/>
            <p:cNvSpPr/>
            <p:nvPr/>
          </p:nvSpPr>
          <p:spPr>
            <a:xfrm>
              <a:off x="3418925" y="-616925"/>
              <a:ext cx="5741825" cy="5334275"/>
            </a:xfrm>
            <a:custGeom>
              <a:rect b="b" l="l" r="r" t="t"/>
              <a:pathLst>
                <a:path extrusionOk="0" h="213371" w="229673">
                  <a:moveTo>
                    <a:pt x="0" y="200323"/>
                  </a:moveTo>
                  <a:lnTo>
                    <a:pt x="228812" y="0"/>
                  </a:lnTo>
                  <a:lnTo>
                    <a:pt x="229673" y="162124"/>
                  </a:lnTo>
                  <a:lnTo>
                    <a:pt x="10525" y="213371"/>
                  </a:lnTo>
                  <a:close/>
                </a:path>
              </a:pathLst>
            </a:custGeom>
            <a:gradFill>
              <a:gsLst>
                <a:gs pos="0">
                  <a:srgbClr val="FFF6DB">
                    <a:alpha val="1960"/>
                  </a:srgbClr>
                </a:gs>
                <a:gs pos="100000">
                  <a:srgbClr val="FAD25C">
                    <a:alpha val="29411"/>
                  </a:srgbClr>
                </a:gs>
              </a:gsLst>
              <a:lin ang="18900044" scaled="0"/>
            </a:gradFill>
            <a:ln>
              <a:noFill/>
            </a:ln>
          </p:spPr>
        </p:sp>
        <p:grpSp>
          <p:nvGrpSpPr>
            <p:cNvPr id="1974" name="Google Shape;1974;p14"/>
            <p:cNvGrpSpPr/>
            <p:nvPr/>
          </p:nvGrpSpPr>
          <p:grpSpPr>
            <a:xfrm>
              <a:off x="3164890" y="4379438"/>
              <a:ext cx="592125" cy="571875"/>
              <a:chOff x="1378650" y="3847600"/>
              <a:chExt cx="592125" cy="571875"/>
            </a:xfrm>
          </p:grpSpPr>
          <p:sp>
            <p:nvSpPr>
              <p:cNvPr id="1975" name="Google Shape;1975;p14"/>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4"/>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4"/>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4"/>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4"/>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4"/>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4"/>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4"/>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83" name="Google Shape;1983;p14"/>
          <p:cNvSpPr txBox="1"/>
          <p:nvPr>
            <p:ph type="title"/>
          </p:nvPr>
        </p:nvSpPr>
        <p:spPr>
          <a:xfrm>
            <a:off x="886750" y="3360063"/>
            <a:ext cx="34335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84" name="Google Shape;1984;p14"/>
          <p:cNvSpPr txBox="1"/>
          <p:nvPr>
            <p:ph idx="1" type="subTitle"/>
          </p:nvPr>
        </p:nvSpPr>
        <p:spPr>
          <a:xfrm>
            <a:off x="886750" y="706375"/>
            <a:ext cx="4034400" cy="26436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8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985" name="Google Shape;1985;p14"/>
          <p:cNvGrpSpPr/>
          <p:nvPr/>
        </p:nvGrpSpPr>
        <p:grpSpPr>
          <a:xfrm>
            <a:off x="5340651" y="3349999"/>
            <a:ext cx="3319678" cy="1843515"/>
            <a:chOff x="1951575" y="2613150"/>
            <a:chExt cx="3658450" cy="2837050"/>
          </a:xfrm>
        </p:grpSpPr>
        <p:sp>
          <p:nvSpPr>
            <p:cNvPr id="1986" name="Google Shape;1986;p14"/>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4"/>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14"/>
          <p:cNvGrpSpPr/>
          <p:nvPr/>
        </p:nvGrpSpPr>
        <p:grpSpPr>
          <a:xfrm>
            <a:off x="7781958" y="3256646"/>
            <a:ext cx="1049052" cy="1815174"/>
            <a:chOff x="4582600" y="2628125"/>
            <a:chExt cx="1248425" cy="2160150"/>
          </a:xfrm>
        </p:grpSpPr>
        <p:sp>
          <p:nvSpPr>
            <p:cNvPr id="1990" name="Google Shape;1990;p14"/>
            <p:cNvSpPr/>
            <p:nvPr/>
          </p:nvSpPr>
          <p:spPr>
            <a:xfrm>
              <a:off x="4582600" y="2628125"/>
              <a:ext cx="264400" cy="539650"/>
            </a:xfrm>
            <a:custGeom>
              <a:rect b="b" l="l" r="r" t="t"/>
              <a:pathLst>
                <a:path extrusionOk="0" h="21586" w="10576">
                  <a:moveTo>
                    <a:pt x="4996" y="1"/>
                  </a:moveTo>
                  <a:cubicBezTo>
                    <a:pt x="4977" y="1"/>
                    <a:pt x="4957" y="1"/>
                    <a:pt x="4938" y="2"/>
                  </a:cubicBezTo>
                  <a:cubicBezTo>
                    <a:pt x="3737" y="2"/>
                    <a:pt x="2770" y="1002"/>
                    <a:pt x="2836" y="2170"/>
                  </a:cubicBezTo>
                  <a:cubicBezTo>
                    <a:pt x="2836" y="3171"/>
                    <a:pt x="3537" y="4005"/>
                    <a:pt x="4404" y="4238"/>
                  </a:cubicBezTo>
                  <a:lnTo>
                    <a:pt x="4537" y="17247"/>
                  </a:lnTo>
                  <a:cubicBezTo>
                    <a:pt x="3437" y="17414"/>
                    <a:pt x="2436" y="17948"/>
                    <a:pt x="1735" y="18782"/>
                  </a:cubicBezTo>
                  <a:lnTo>
                    <a:pt x="168" y="20583"/>
                  </a:lnTo>
                  <a:cubicBezTo>
                    <a:pt x="68" y="20617"/>
                    <a:pt x="1" y="20683"/>
                    <a:pt x="1" y="20750"/>
                  </a:cubicBezTo>
                  <a:lnTo>
                    <a:pt x="1" y="20783"/>
                  </a:lnTo>
                  <a:cubicBezTo>
                    <a:pt x="1" y="21231"/>
                    <a:pt x="2173" y="21586"/>
                    <a:pt x="4906" y="21586"/>
                  </a:cubicBezTo>
                  <a:cubicBezTo>
                    <a:pt x="5027" y="21586"/>
                    <a:pt x="5148" y="21585"/>
                    <a:pt x="5271" y="21584"/>
                  </a:cubicBezTo>
                  <a:cubicBezTo>
                    <a:pt x="8240" y="21584"/>
                    <a:pt x="10575" y="21150"/>
                    <a:pt x="10575" y="20650"/>
                  </a:cubicBezTo>
                  <a:cubicBezTo>
                    <a:pt x="10575" y="20583"/>
                    <a:pt x="10508" y="20516"/>
                    <a:pt x="10408" y="20483"/>
                  </a:cubicBezTo>
                  <a:lnTo>
                    <a:pt x="8941" y="18815"/>
                  </a:lnTo>
                  <a:cubicBezTo>
                    <a:pt x="8107" y="17848"/>
                    <a:pt x="7006" y="17281"/>
                    <a:pt x="5738" y="17181"/>
                  </a:cubicBezTo>
                  <a:lnTo>
                    <a:pt x="5605" y="4238"/>
                  </a:lnTo>
                  <a:cubicBezTo>
                    <a:pt x="6506" y="3938"/>
                    <a:pt x="7106" y="3104"/>
                    <a:pt x="7106" y="2137"/>
                  </a:cubicBezTo>
                  <a:cubicBezTo>
                    <a:pt x="7106" y="956"/>
                    <a:pt x="6139" y="1"/>
                    <a:pt x="49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4"/>
            <p:cNvSpPr/>
            <p:nvPr/>
          </p:nvSpPr>
          <p:spPr>
            <a:xfrm>
              <a:off x="4696850" y="2628125"/>
              <a:ext cx="150150" cy="540450"/>
            </a:xfrm>
            <a:custGeom>
              <a:rect b="b" l="l" r="r" t="t"/>
              <a:pathLst>
                <a:path extrusionOk="0" h="21618" w="6006">
                  <a:moveTo>
                    <a:pt x="426" y="1"/>
                  </a:moveTo>
                  <a:cubicBezTo>
                    <a:pt x="407" y="1"/>
                    <a:pt x="387" y="1"/>
                    <a:pt x="368" y="2"/>
                  </a:cubicBezTo>
                  <a:cubicBezTo>
                    <a:pt x="268" y="2"/>
                    <a:pt x="134" y="2"/>
                    <a:pt x="1" y="68"/>
                  </a:cubicBezTo>
                  <a:cubicBezTo>
                    <a:pt x="1002" y="235"/>
                    <a:pt x="1802" y="1103"/>
                    <a:pt x="1835" y="2170"/>
                  </a:cubicBezTo>
                  <a:cubicBezTo>
                    <a:pt x="1835" y="3137"/>
                    <a:pt x="1202" y="3971"/>
                    <a:pt x="334" y="4271"/>
                  </a:cubicBezTo>
                  <a:lnTo>
                    <a:pt x="468" y="17247"/>
                  </a:lnTo>
                  <a:cubicBezTo>
                    <a:pt x="1702" y="17348"/>
                    <a:pt x="2836" y="17948"/>
                    <a:pt x="3670" y="18849"/>
                  </a:cubicBezTo>
                  <a:lnTo>
                    <a:pt x="5138" y="20516"/>
                  </a:lnTo>
                  <a:cubicBezTo>
                    <a:pt x="5205" y="20583"/>
                    <a:pt x="5271" y="20650"/>
                    <a:pt x="5271" y="20683"/>
                  </a:cubicBezTo>
                  <a:lnTo>
                    <a:pt x="5271" y="20750"/>
                  </a:lnTo>
                  <a:cubicBezTo>
                    <a:pt x="5271" y="21184"/>
                    <a:pt x="3103" y="21584"/>
                    <a:pt x="334" y="21617"/>
                  </a:cubicBezTo>
                  <a:lnTo>
                    <a:pt x="701" y="21617"/>
                  </a:lnTo>
                  <a:cubicBezTo>
                    <a:pt x="3670" y="21584"/>
                    <a:pt x="6005" y="21150"/>
                    <a:pt x="6005" y="20650"/>
                  </a:cubicBezTo>
                  <a:cubicBezTo>
                    <a:pt x="6005" y="20583"/>
                    <a:pt x="5938" y="20516"/>
                    <a:pt x="5838" y="20483"/>
                  </a:cubicBezTo>
                  <a:lnTo>
                    <a:pt x="4371" y="18815"/>
                  </a:lnTo>
                  <a:cubicBezTo>
                    <a:pt x="3537" y="17848"/>
                    <a:pt x="2436" y="17281"/>
                    <a:pt x="1168" y="17181"/>
                  </a:cubicBezTo>
                  <a:lnTo>
                    <a:pt x="1035" y="4238"/>
                  </a:lnTo>
                  <a:cubicBezTo>
                    <a:pt x="1936" y="3938"/>
                    <a:pt x="2536" y="3104"/>
                    <a:pt x="2536" y="2137"/>
                  </a:cubicBezTo>
                  <a:cubicBezTo>
                    <a:pt x="2536" y="956"/>
                    <a:pt x="1569" y="1"/>
                    <a:pt x="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4"/>
            <p:cNvSpPr/>
            <p:nvPr/>
          </p:nvSpPr>
          <p:spPr>
            <a:xfrm>
              <a:off x="4645150" y="2650675"/>
              <a:ext cx="35050" cy="63400"/>
            </a:xfrm>
            <a:custGeom>
              <a:rect b="b" l="l" r="r" t="t"/>
              <a:pathLst>
                <a:path extrusionOk="0" h="2536" w="1402">
                  <a:moveTo>
                    <a:pt x="1368" y="0"/>
                  </a:moveTo>
                  <a:lnTo>
                    <a:pt x="1368" y="0"/>
                  </a:lnTo>
                  <a:cubicBezTo>
                    <a:pt x="1368" y="1"/>
                    <a:pt x="1" y="1268"/>
                    <a:pt x="1402" y="2536"/>
                  </a:cubicBezTo>
                  <a:lnTo>
                    <a:pt x="13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
            <p:cNvSpPr/>
            <p:nvPr/>
          </p:nvSpPr>
          <p:spPr>
            <a:xfrm>
              <a:off x="4661000" y="2650675"/>
              <a:ext cx="19200" cy="64225"/>
            </a:xfrm>
            <a:custGeom>
              <a:rect b="b" l="l" r="r" t="t"/>
              <a:pathLst>
                <a:path extrusionOk="0" h="2569" w="768">
                  <a:moveTo>
                    <a:pt x="734" y="0"/>
                  </a:moveTo>
                  <a:lnTo>
                    <a:pt x="734" y="0"/>
                  </a:lnTo>
                  <a:cubicBezTo>
                    <a:pt x="534" y="167"/>
                    <a:pt x="367" y="334"/>
                    <a:pt x="234" y="567"/>
                  </a:cubicBezTo>
                  <a:cubicBezTo>
                    <a:pt x="101" y="834"/>
                    <a:pt x="0" y="1068"/>
                    <a:pt x="0" y="1335"/>
                  </a:cubicBezTo>
                  <a:cubicBezTo>
                    <a:pt x="0" y="1568"/>
                    <a:pt x="67" y="1868"/>
                    <a:pt x="234" y="2069"/>
                  </a:cubicBezTo>
                  <a:cubicBezTo>
                    <a:pt x="301" y="2202"/>
                    <a:pt x="401" y="2269"/>
                    <a:pt x="467" y="2369"/>
                  </a:cubicBezTo>
                  <a:cubicBezTo>
                    <a:pt x="568" y="2435"/>
                    <a:pt x="701" y="2502"/>
                    <a:pt x="768" y="2569"/>
                  </a:cubicBezTo>
                  <a:cubicBezTo>
                    <a:pt x="601" y="2369"/>
                    <a:pt x="467" y="2169"/>
                    <a:pt x="401" y="1935"/>
                  </a:cubicBezTo>
                  <a:cubicBezTo>
                    <a:pt x="301" y="1735"/>
                    <a:pt x="267" y="1501"/>
                    <a:pt x="267" y="1268"/>
                  </a:cubicBezTo>
                  <a:cubicBezTo>
                    <a:pt x="267" y="834"/>
                    <a:pt x="467" y="401"/>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
            <p:cNvSpPr/>
            <p:nvPr/>
          </p:nvSpPr>
          <p:spPr>
            <a:xfrm>
              <a:off x="4616800" y="3075975"/>
              <a:ext cx="79250" cy="58400"/>
            </a:xfrm>
            <a:custGeom>
              <a:rect b="b" l="l" r="r" t="t"/>
              <a:pathLst>
                <a:path extrusionOk="0" h="2336" w="3170">
                  <a:moveTo>
                    <a:pt x="3169" y="1"/>
                  </a:moveTo>
                  <a:lnTo>
                    <a:pt x="3169" y="1"/>
                  </a:lnTo>
                  <a:cubicBezTo>
                    <a:pt x="1068" y="234"/>
                    <a:pt x="1" y="2336"/>
                    <a:pt x="1" y="2336"/>
                  </a:cubicBezTo>
                  <a:lnTo>
                    <a:pt x="3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4"/>
            <p:cNvSpPr/>
            <p:nvPr/>
          </p:nvSpPr>
          <p:spPr>
            <a:xfrm>
              <a:off x="4616800" y="3075975"/>
              <a:ext cx="80075" cy="58400"/>
            </a:xfrm>
            <a:custGeom>
              <a:rect b="b" l="l" r="r" t="t"/>
              <a:pathLst>
                <a:path extrusionOk="0" h="2336" w="3203">
                  <a:moveTo>
                    <a:pt x="3203" y="1"/>
                  </a:moveTo>
                  <a:cubicBezTo>
                    <a:pt x="2869" y="34"/>
                    <a:pt x="2536" y="67"/>
                    <a:pt x="2202" y="201"/>
                  </a:cubicBezTo>
                  <a:cubicBezTo>
                    <a:pt x="1869" y="334"/>
                    <a:pt x="1568" y="468"/>
                    <a:pt x="1301" y="701"/>
                  </a:cubicBezTo>
                  <a:cubicBezTo>
                    <a:pt x="1001" y="901"/>
                    <a:pt x="734" y="1168"/>
                    <a:pt x="534" y="1435"/>
                  </a:cubicBezTo>
                  <a:cubicBezTo>
                    <a:pt x="301" y="1702"/>
                    <a:pt x="134" y="2002"/>
                    <a:pt x="1" y="2336"/>
                  </a:cubicBezTo>
                  <a:cubicBezTo>
                    <a:pt x="401" y="1769"/>
                    <a:pt x="868" y="1268"/>
                    <a:pt x="1402" y="901"/>
                  </a:cubicBezTo>
                  <a:cubicBezTo>
                    <a:pt x="1668" y="701"/>
                    <a:pt x="1969" y="534"/>
                    <a:pt x="2235" y="368"/>
                  </a:cubicBezTo>
                  <a:cubicBezTo>
                    <a:pt x="2536" y="201"/>
                    <a:pt x="2869" y="101"/>
                    <a:pt x="32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4"/>
            <p:cNvSpPr/>
            <p:nvPr/>
          </p:nvSpPr>
          <p:spPr>
            <a:xfrm>
              <a:off x="4722700" y="2733225"/>
              <a:ext cx="350275" cy="468250"/>
            </a:xfrm>
            <a:custGeom>
              <a:rect b="b" l="l" r="r" t="t"/>
              <a:pathLst>
                <a:path extrusionOk="0" h="18730" w="14011">
                  <a:moveTo>
                    <a:pt x="1" y="1"/>
                  </a:moveTo>
                  <a:lnTo>
                    <a:pt x="1" y="1"/>
                  </a:lnTo>
                  <a:cubicBezTo>
                    <a:pt x="134" y="2169"/>
                    <a:pt x="435" y="4337"/>
                    <a:pt x="935" y="6472"/>
                  </a:cubicBezTo>
                  <a:cubicBezTo>
                    <a:pt x="1435" y="8607"/>
                    <a:pt x="2136" y="10742"/>
                    <a:pt x="3170" y="12677"/>
                  </a:cubicBezTo>
                  <a:cubicBezTo>
                    <a:pt x="3737" y="13644"/>
                    <a:pt x="4337" y="14611"/>
                    <a:pt x="5071" y="15445"/>
                  </a:cubicBezTo>
                  <a:cubicBezTo>
                    <a:pt x="5772" y="16279"/>
                    <a:pt x="6639" y="17046"/>
                    <a:pt x="7606" y="17613"/>
                  </a:cubicBezTo>
                  <a:cubicBezTo>
                    <a:pt x="8787" y="18339"/>
                    <a:pt x="10187" y="18729"/>
                    <a:pt x="11566" y="18729"/>
                  </a:cubicBezTo>
                  <a:cubicBezTo>
                    <a:pt x="12407" y="18729"/>
                    <a:pt x="13240" y="18584"/>
                    <a:pt x="14011" y="18281"/>
                  </a:cubicBezTo>
                  <a:lnTo>
                    <a:pt x="14011" y="18281"/>
                  </a:lnTo>
                  <a:cubicBezTo>
                    <a:pt x="13486" y="18397"/>
                    <a:pt x="12950" y="18454"/>
                    <a:pt x="12416" y="18454"/>
                  </a:cubicBezTo>
                  <a:cubicBezTo>
                    <a:pt x="10813" y="18454"/>
                    <a:pt x="9224" y="17947"/>
                    <a:pt x="7973" y="17046"/>
                  </a:cubicBezTo>
                  <a:cubicBezTo>
                    <a:pt x="7106" y="16446"/>
                    <a:pt x="6339" y="15745"/>
                    <a:pt x="5672" y="14911"/>
                  </a:cubicBezTo>
                  <a:cubicBezTo>
                    <a:pt x="5004" y="14111"/>
                    <a:pt x="4437" y="13244"/>
                    <a:pt x="3937" y="12276"/>
                  </a:cubicBezTo>
                  <a:cubicBezTo>
                    <a:pt x="3437" y="11309"/>
                    <a:pt x="2970" y="10342"/>
                    <a:pt x="2603" y="9341"/>
                  </a:cubicBezTo>
                  <a:lnTo>
                    <a:pt x="2303" y="8607"/>
                  </a:lnTo>
                  <a:lnTo>
                    <a:pt x="2069" y="7840"/>
                  </a:lnTo>
                  <a:cubicBezTo>
                    <a:pt x="1836" y="7339"/>
                    <a:pt x="1735" y="6806"/>
                    <a:pt x="1569" y="6305"/>
                  </a:cubicBezTo>
                  <a:cubicBezTo>
                    <a:pt x="935" y="4271"/>
                    <a:pt x="468" y="213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4"/>
            <p:cNvSpPr/>
            <p:nvPr/>
          </p:nvSpPr>
          <p:spPr>
            <a:xfrm>
              <a:off x="4882000" y="3036775"/>
              <a:ext cx="396975" cy="808150"/>
            </a:xfrm>
            <a:custGeom>
              <a:rect b="b" l="l" r="r" t="t"/>
              <a:pathLst>
                <a:path extrusionOk="0" h="32326" w="15879">
                  <a:moveTo>
                    <a:pt x="7472" y="1"/>
                  </a:moveTo>
                  <a:cubicBezTo>
                    <a:pt x="5671" y="1"/>
                    <a:pt x="4270" y="1502"/>
                    <a:pt x="4270" y="3270"/>
                  </a:cubicBezTo>
                  <a:cubicBezTo>
                    <a:pt x="4270" y="4771"/>
                    <a:pt x="5304" y="5972"/>
                    <a:pt x="6638" y="6339"/>
                  </a:cubicBezTo>
                  <a:lnTo>
                    <a:pt x="6872" y="25786"/>
                  </a:lnTo>
                  <a:cubicBezTo>
                    <a:pt x="5237" y="26086"/>
                    <a:pt x="3769" y="26853"/>
                    <a:pt x="2635" y="28121"/>
                  </a:cubicBezTo>
                  <a:lnTo>
                    <a:pt x="267" y="30823"/>
                  </a:lnTo>
                  <a:cubicBezTo>
                    <a:pt x="100" y="30923"/>
                    <a:pt x="0" y="30990"/>
                    <a:pt x="0" y="31123"/>
                  </a:cubicBezTo>
                  <a:lnTo>
                    <a:pt x="0" y="31156"/>
                  </a:lnTo>
                  <a:cubicBezTo>
                    <a:pt x="0" y="31835"/>
                    <a:pt x="3348" y="32326"/>
                    <a:pt x="7528" y="32326"/>
                  </a:cubicBezTo>
                  <a:cubicBezTo>
                    <a:pt x="7664" y="32326"/>
                    <a:pt x="7801" y="32325"/>
                    <a:pt x="7939" y="32324"/>
                  </a:cubicBezTo>
                  <a:cubicBezTo>
                    <a:pt x="12309" y="32291"/>
                    <a:pt x="15878" y="31690"/>
                    <a:pt x="15878" y="30956"/>
                  </a:cubicBezTo>
                  <a:cubicBezTo>
                    <a:pt x="15811" y="30856"/>
                    <a:pt x="15778" y="30790"/>
                    <a:pt x="15645" y="30689"/>
                  </a:cubicBezTo>
                  <a:lnTo>
                    <a:pt x="13476" y="28188"/>
                  </a:lnTo>
                  <a:cubicBezTo>
                    <a:pt x="12276" y="26787"/>
                    <a:pt x="10541" y="25919"/>
                    <a:pt x="8706" y="25753"/>
                  </a:cubicBezTo>
                  <a:lnTo>
                    <a:pt x="8473" y="6339"/>
                  </a:lnTo>
                  <a:cubicBezTo>
                    <a:pt x="9807" y="5938"/>
                    <a:pt x="10741" y="4671"/>
                    <a:pt x="10741" y="3236"/>
                  </a:cubicBezTo>
                  <a:cubicBezTo>
                    <a:pt x="10741" y="1435"/>
                    <a:pt x="9240" y="1"/>
                    <a:pt x="7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4"/>
            <p:cNvSpPr/>
            <p:nvPr/>
          </p:nvSpPr>
          <p:spPr>
            <a:xfrm>
              <a:off x="5055450" y="3036775"/>
              <a:ext cx="223525" cy="808100"/>
            </a:xfrm>
            <a:custGeom>
              <a:rect b="b" l="l" r="r" t="t"/>
              <a:pathLst>
                <a:path extrusionOk="0" h="32324" w="8941">
                  <a:moveTo>
                    <a:pt x="534" y="1"/>
                  </a:moveTo>
                  <a:cubicBezTo>
                    <a:pt x="367" y="1"/>
                    <a:pt x="167" y="68"/>
                    <a:pt x="0" y="68"/>
                  </a:cubicBezTo>
                  <a:cubicBezTo>
                    <a:pt x="1535" y="301"/>
                    <a:pt x="2702" y="1602"/>
                    <a:pt x="2702" y="3236"/>
                  </a:cubicBezTo>
                  <a:cubicBezTo>
                    <a:pt x="2702" y="4671"/>
                    <a:pt x="1802" y="5938"/>
                    <a:pt x="467" y="6339"/>
                  </a:cubicBezTo>
                  <a:lnTo>
                    <a:pt x="668" y="25753"/>
                  </a:lnTo>
                  <a:cubicBezTo>
                    <a:pt x="2502" y="25919"/>
                    <a:pt x="4270" y="26787"/>
                    <a:pt x="5471" y="28188"/>
                  </a:cubicBezTo>
                  <a:lnTo>
                    <a:pt x="7639" y="30689"/>
                  </a:lnTo>
                  <a:cubicBezTo>
                    <a:pt x="7773" y="30790"/>
                    <a:pt x="7839" y="30856"/>
                    <a:pt x="7839" y="30956"/>
                  </a:cubicBezTo>
                  <a:lnTo>
                    <a:pt x="7839" y="30990"/>
                  </a:lnTo>
                  <a:cubicBezTo>
                    <a:pt x="7839" y="31657"/>
                    <a:pt x="4570" y="32257"/>
                    <a:pt x="467" y="32324"/>
                  </a:cubicBezTo>
                  <a:lnTo>
                    <a:pt x="1001" y="32324"/>
                  </a:lnTo>
                  <a:cubicBezTo>
                    <a:pt x="5371" y="32291"/>
                    <a:pt x="8940" y="31690"/>
                    <a:pt x="8940" y="30956"/>
                  </a:cubicBezTo>
                  <a:cubicBezTo>
                    <a:pt x="8873" y="30856"/>
                    <a:pt x="8840" y="30790"/>
                    <a:pt x="8707" y="30689"/>
                  </a:cubicBezTo>
                  <a:lnTo>
                    <a:pt x="6538" y="28188"/>
                  </a:lnTo>
                  <a:cubicBezTo>
                    <a:pt x="5338" y="26787"/>
                    <a:pt x="3603" y="25919"/>
                    <a:pt x="1768" y="25753"/>
                  </a:cubicBezTo>
                  <a:lnTo>
                    <a:pt x="1535" y="6339"/>
                  </a:lnTo>
                  <a:cubicBezTo>
                    <a:pt x="2869" y="5938"/>
                    <a:pt x="3803" y="4671"/>
                    <a:pt x="3803" y="3236"/>
                  </a:cubicBezTo>
                  <a:cubicBezTo>
                    <a:pt x="3803" y="1435"/>
                    <a:pt x="2302" y="1"/>
                    <a:pt x="5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4"/>
            <p:cNvSpPr/>
            <p:nvPr/>
          </p:nvSpPr>
          <p:spPr>
            <a:xfrm>
              <a:off x="4976225" y="3072650"/>
              <a:ext cx="52550" cy="95925"/>
            </a:xfrm>
            <a:custGeom>
              <a:rect b="b" l="l" r="r" t="t"/>
              <a:pathLst>
                <a:path extrusionOk="0" h="3837" w="2102">
                  <a:moveTo>
                    <a:pt x="2035" y="0"/>
                  </a:moveTo>
                  <a:lnTo>
                    <a:pt x="2035" y="0"/>
                  </a:lnTo>
                  <a:cubicBezTo>
                    <a:pt x="2035" y="0"/>
                    <a:pt x="1" y="1902"/>
                    <a:pt x="2102" y="3836"/>
                  </a:cubicBezTo>
                  <a:lnTo>
                    <a:pt x="20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4"/>
            <p:cNvSpPr/>
            <p:nvPr/>
          </p:nvSpPr>
          <p:spPr>
            <a:xfrm>
              <a:off x="5000400" y="3072650"/>
              <a:ext cx="28375" cy="95075"/>
            </a:xfrm>
            <a:custGeom>
              <a:rect b="b" l="l" r="r" t="t"/>
              <a:pathLst>
                <a:path extrusionOk="0" h="3803" w="1135">
                  <a:moveTo>
                    <a:pt x="1068" y="0"/>
                  </a:moveTo>
                  <a:lnTo>
                    <a:pt x="1068" y="0"/>
                  </a:lnTo>
                  <a:cubicBezTo>
                    <a:pt x="735" y="200"/>
                    <a:pt x="501" y="501"/>
                    <a:pt x="334" y="801"/>
                  </a:cubicBezTo>
                  <a:cubicBezTo>
                    <a:pt x="134" y="1068"/>
                    <a:pt x="1" y="1501"/>
                    <a:pt x="1" y="1868"/>
                  </a:cubicBezTo>
                  <a:cubicBezTo>
                    <a:pt x="1" y="2302"/>
                    <a:pt x="134" y="2669"/>
                    <a:pt x="334" y="3002"/>
                  </a:cubicBezTo>
                  <a:cubicBezTo>
                    <a:pt x="401" y="3202"/>
                    <a:pt x="535" y="3336"/>
                    <a:pt x="668" y="3469"/>
                  </a:cubicBezTo>
                  <a:cubicBezTo>
                    <a:pt x="835" y="3569"/>
                    <a:pt x="968" y="3703"/>
                    <a:pt x="1135" y="3803"/>
                  </a:cubicBezTo>
                  <a:cubicBezTo>
                    <a:pt x="1035" y="3636"/>
                    <a:pt x="901" y="3503"/>
                    <a:pt x="835" y="3336"/>
                  </a:cubicBezTo>
                  <a:cubicBezTo>
                    <a:pt x="735" y="3169"/>
                    <a:pt x="635" y="3036"/>
                    <a:pt x="568" y="2869"/>
                  </a:cubicBezTo>
                  <a:cubicBezTo>
                    <a:pt x="401" y="2569"/>
                    <a:pt x="368" y="2235"/>
                    <a:pt x="368" y="1902"/>
                  </a:cubicBezTo>
                  <a:cubicBezTo>
                    <a:pt x="368" y="1234"/>
                    <a:pt x="701" y="601"/>
                    <a:pt x="1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4"/>
            <p:cNvSpPr/>
            <p:nvPr/>
          </p:nvSpPr>
          <p:spPr>
            <a:xfrm>
              <a:off x="4934525" y="3707275"/>
              <a:ext cx="119275" cy="87575"/>
            </a:xfrm>
            <a:custGeom>
              <a:rect b="b" l="l" r="r" t="t"/>
              <a:pathLst>
                <a:path extrusionOk="0" h="3503" w="4771">
                  <a:moveTo>
                    <a:pt x="4771" y="0"/>
                  </a:moveTo>
                  <a:lnTo>
                    <a:pt x="4771" y="0"/>
                  </a:lnTo>
                  <a:cubicBezTo>
                    <a:pt x="1635" y="367"/>
                    <a:pt x="1" y="3503"/>
                    <a:pt x="1" y="3503"/>
                  </a:cubicBezTo>
                  <a:lnTo>
                    <a:pt x="47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4"/>
            <p:cNvSpPr/>
            <p:nvPr/>
          </p:nvSpPr>
          <p:spPr>
            <a:xfrm>
              <a:off x="4934525" y="3706425"/>
              <a:ext cx="120125" cy="88425"/>
            </a:xfrm>
            <a:custGeom>
              <a:rect b="b" l="l" r="r" t="t"/>
              <a:pathLst>
                <a:path extrusionOk="0" h="3537" w="4805">
                  <a:moveTo>
                    <a:pt x="4804" y="1"/>
                  </a:moveTo>
                  <a:cubicBezTo>
                    <a:pt x="4270" y="1"/>
                    <a:pt x="3770" y="67"/>
                    <a:pt x="3270" y="301"/>
                  </a:cubicBezTo>
                  <a:cubicBezTo>
                    <a:pt x="2769" y="501"/>
                    <a:pt x="2302" y="735"/>
                    <a:pt x="1869" y="1068"/>
                  </a:cubicBezTo>
                  <a:cubicBezTo>
                    <a:pt x="1502" y="1402"/>
                    <a:pt x="1135" y="1802"/>
                    <a:pt x="801" y="2202"/>
                  </a:cubicBezTo>
                  <a:cubicBezTo>
                    <a:pt x="468" y="2636"/>
                    <a:pt x="167" y="3036"/>
                    <a:pt x="1" y="3537"/>
                  </a:cubicBezTo>
                  <a:cubicBezTo>
                    <a:pt x="634" y="2703"/>
                    <a:pt x="1302" y="1969"/>
                    <a:pt x="2135" y="1335"/>
                  </a:cubicBezTo>
                  <a:cubicBezTo>
                    <a:pt x="2502" y="1035"/>
                    <a:pt x="2936" y="801"/>
                    <a:pt x="3370" y="534"/>
                  </a:cubicBezTo>
                  <a:cubicBezTo>
                    <a:pt x="3837" y="301"/>
                    <a:pt x="4304" y="167"/>
                    <a:pt x="4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4"/>
            <p:cNvSpPr/>
            <p:nvPr/>
          </p:nvSpPr>
          <p:spPr>
            <a:xfrm>
              <a:off x="5074625" y="3188550"/>
              <a:ext cx="472025" cy="729450"/>
            </a:xfrm>
            <a:custGeom>
              <a:rect b="b" l="l" r="r" t="t"/>
              <a:pathLst>
                <a:path extrusionOk="0" h="29178" w="18881">
                  <a:moveTo>
                    <a:pt x="1" y="1"/>
                  </a:moveTo>
                  <a:lnTo>
                    <a:pt x="1" y="1"/>
                  </a:lnTo>
                  <a:cubicBezTo>
                    <a:pt x="368" y="3236"/>
                    <a:pt x="901" y="6505"/>
                    <a:pt x="1668" y="9708"/>
                  </a:cubicBezTo>
                  <a:cubicBezTo>
                    <a:pt x="1835" y="10508"/>
                    <a:pt x="2035" y="11276"/>
                    <a:pt x="2236" y="12076"/>
                  </a:cubicBezTo>
                  <a:cubicBezTo>
                    <a:pt x="2436" y="12877"/>
                    <a:pt x="2669" y="13677"/>
                    <a:pt x="2903" y="14444"/>
                  </a:cubicBezTo>
                  <a:cubicBezTo>
                    <a:pt x="3170" y="15245"/>
                    <a:pt x="3403" y="16012"/>
                    <a:pt x="3703" y="16779"/>
                  </a:cubicBezTo>
                  <a:cubicBezTo>
                    <a:pt x="3937" y="17580"/>
                    <a:pt x="4270" y="18381"/>
                    <a:pt x="4571" y="19115"/>
                  </a:cubicBezTo>
                  <a:cubicBezTo>
                    <a:pt x="4871" y="19915"/>
                    <a:pt x="5238" y="20682"/>
                    <a:pt x="5571" y="21416"/>
                  </a:cubicBezTo>
                  <a:cubicBezTo>
                    <a:pt x="5738" y="21783"/>
                    <a:pt x="5938" y="22183"/>
                    <a:pt x="6172" y="22550"/>
                  </a:cubicBezTo>
                  <a:lnTo>
                    <a:pt x="6439" y="23084"/>
                  </a:lnTo>
                  <a:cubicBezTo>
                    <a:pt x="6572" y="23284"/>
                    <a:pt x="6672" y="23451"/>
                    <a:pt x="6772" y="23618"/>
                  </a:cubicBezTo>
                  <a:cubicBezTo>
                    <a:pt x="7639" y="25052"/>
                    <a:pt x="8673" y="26453"/>
                    <a:pt x="10008" y="27554"/>
                  </a:cubicBezTo>
                  <a:cubicBezTo>
                    <a:pt x="10341" y="27854"/>
                    <a:pt x="10675" y="28088"/>
                    <a:pt x="11042" y="28288"/>
                  </a:cubicBezTo>
                  <a:cubicBezTo>
                    <a:pt x="11375" y="28555"/>
                    <a:pt x="11776" y="28721"/>
                    <a:pt x="12209" y="28888"/>
                  </a:cubicBezTo>
                  <a:cubicBezTo>
                    <a:pt x="12745" y="29081"/>
                    <a:pt x="13295" y="29178"/>
                    <a:pt x="13850" y="29178"/>
                  </a:cubicBezTo>
                  <a:cubicBezTo>
                    <a:pt x="14158" y="29178"/>
                    <a:pt x="14468" y="29148"/>
                    <a:pt x="14778" y="29088"/>
                  </a:cubicBezTo>
                  <a:cubicBezTo>
                    <a:pt x="16512" y="28755"/>
                    <a:pt x="17913" y="27687"/>
                    <a:pt x="18881" y="26353"/>
                  </a:cubicBezTo>
                  <a:lnTo>
                    <a:pt x="18881" y="26353"/>
                  </a:lnTo>
                  <a:cubicBezTo>
                    <a:pt x="17713" y="27521"/>
                    <a:pt x="16246" y="28388"/>
                    <a:pt x="14744" y="28421"/>
                  </a:cubicBezTo>
                  <a:cubicBezTo>
                    <a:pt x="14655" y="28425"/>
                    <a:pt x="14566" y="28427"/>
                    <a:pt x="14476" y="28427"/>
                  </a:cubicBezTo>
                  <a:cubicBezTo>
                    <a:pt x="13825" y="28427"/>
                    <a:pt x="13158" y="28318"/>
                    <a:pt x="12543" y="28054"/>
                  </a:cubicBezTo>
                  <a:cubicBezTo>
                    <a:pt x="11842" y="27721"/>
                    <a:pt x="11209" y="27287"/>
                    <a:pt x="10608" y="26753"/>
                  </a:cubicBezTo>
                  <a:cubicBezTo>
                    <a:pt x="9507" y="25719"/>
                    <a:pt x="8573" y="24385"/>
                    <a:pt x="7773" y="23017"/>
                  </a:cubicBezTo>
                  <a:cubicBezTo>
                    <a:pt x="7573" y="22684"/>
                    <a:pt x="7373" y="22350"/>
                    <a:pt x="7206" y="21950"/>
                  </a:cubicBezTo>
                  <a:cubicBezTo>
                    <a:pt x="7039" y="21583"/>
                    <a:pt x="6839" y="21249"/>
                    <a:pt x="6672" y="20882"/>
                  </a:cubicBezTo>
                  <a:cubicBezTo>
                    <a:pt x="6338" y="20115"/>
                    <a:pt x="6005" y="19415"/>
                    <a:pt x="5705" y="18648"/>
                  </a:cubicBezTo>
                  <a:cubicBezTo>
                    <a:pt x="5404" y="17914"/>
                    <a:pt x="5071" y="17180"/>
                    <a:pt x="4837" y="16413"/>
                  </a:cubicBezTo>
                  <a:lnTo>
                    <a:pt x="4404" y="15278"/>
                  </a:lnTo>
                  <a:lnTo>
                    <a:pt x="4037" y="14111"/>
                  </a:lnTo>
                  <a:cubicBezTo>
                    <a:pt x="3503" y="12576"/>
                    <a:pt x="3036" y="10975"/>
                    <a:pt x="2569" y="9441"/>
                  </a:cubicBezTo>
                  <a:cubicBezTo>
                    <a:pt x="1668" y="6339"/>
                    <a:pt x="868" y="317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4"/>
            <p:cNvSpPr/>
            <p:nvPr/>
          </p:nvSpPr>
          <p:spPr>
            <a:xfrm>
              <a:off x="5256425" y="3619700"/>
              <a:ext cx="574600" cy="1168575"/>
            </a:xfrm>
            <a:custGeom>
              <a:rect b="b" l="l" r="r" t="t"/>
              <a:pathLst>
                <a:path extrusionOk="0" h="46743" w="22984">
                  <a:moveTo>
                    <a:pt x="11371" y="0"/>
                  </a:moveTo>
                  <a:cubicBezTo>
                    <a:pt x="11350" y="0"/>
                    <a:pt x="11329" y="0"/>
                    <a:pt x="11309" y="0"/>
                  </a:cubicBezTo>
                  <a:cubicBezTo>
                    <a:pt x="8740" y="0"/>
                    <a:pt x="6639" y="2135"/>
                    <a:pt x="6672" y="4704"/>
                  </a:cubicBezTo>
                  <a:cubicBezTo>
                    <a:pt x="6672" y="6805"/>
                    <a:pt x="8106" y="8540"/>
                    <a:pt x="10008" y="9140"/>
                  </a:cubicBezTo>
                  <a:lnTo>
                    <a:pt x="10308" y="37194"/>
                  </a:lnTo>
                  <a:cubicBezTo>
                    <a:pt x="7639" y="37494"/>
                    <a:pt x="5171" y="38828"/>
                    <a:pt x="3436" y="40896"/>
                  </a:cubicBezTo>
                  <a:lnTo>
                    <a:pt x="401" y="44566"/>
                  </a:lnTo>
                  <a:cubicBezTo>
                    <a:pt x="167" y="44699"/>
                    <a:pt x="101" y="44833"/>
                    <a:pt x="67" y="44966"/>
                  </a:cubicBezTo>
                  <a:cubicBezTo>
                    <a:pt x="67" y="44966"/>
                    <a:pt x="67" y="44999"/>
                    <a:pt x="0" y="45033"/>
                  </a:cubicBezTo>
                  <a:cubicBezTo>
                    <a:pt x="63" y="46006"/>
                    <a:pt x="4587" y="46743"/>
                    <a:pt x="10403" y="46743"/>
                  </a:cubicBezTo>
                  <a:cubicBezTo>
                    <a:pt x="10766" y="46743"/>
                    <a:pt x="11135" y="46740"/>
                    <a:pt x="11509" y="46734"/>
                  </a:cubicBezTo>
                  <a:cubicBezTo>
                    <a:pt x="17847" y="46667"/>
                    <a:pt x="22984" y="45767"/>
                    <a:pt x="22984" y="44766"/>
                  </a:cubicBezTo>
                  <a:lnTo>
                    <a:pt x="22984" y="44733"/>
                  </a:lnTo>
                  <a:cubicBezTo>
                    <a:pt x="22950" y="44566"/>
                    <a:pt x="22817" y="44432"/>
                    <a:pt x="22617" y="44332"/>
                  </a:cubicBezTo>
                  <a:lnTo>
                    <a:pt x="19081" y="40496"/>
                  </a:lnTo>
                  <a:cubicBezTo>
                    <a:pt x="17446" y="38728"/>
                    <a:pt x="15278" y="37627"/>
                    <a:pt x="12943" y="37261"/>
                  </a:cubicBezTo>
                  <a:lnTo>
                    <a:pt x="12643" y="9174"/>
                  </a:lnTo>
                  <a:cubicBezTo>
                    <a:pt x="14611" y="8607"/>
                    <a:pt x="16079" y="6772"/>
                    <a:pt x="16012" y="4637"/>
                  </a:cubicBezTo>
                  <a:cubicBezTo>
                    <a:pt x="16012" y="2056"/>
                    <a:pt x="13944" y="0"/>
                    <a:pt x="11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4"/>
            <p:cNvSpPr/>
            <p:nvPr/>
          </p:nvSpPr>
          <p:spPr>
            <a:xfrm>
              <a:off x="5258100" y="3619700"/>
              <a:ext cx="308575" cy="1167750"/>
            </a:xfrm>
            <a:custGeom>
              <a:rect b="b" l="l" r="r" t="t"/>
              <a:pathLst>
                <a:path extrusionOk="0" h="46710" w="12343">
                  <a:moveTo>
                    <a:pt x="11242" y="0"/>
                  </a:moveTo>
                  <a:cubicBezTo>
                    <a:pt x="8673" y="0"/>
                    <a:pt x="6572" y="2135"/>
                    <a:pt x="6605" y="4704"/>
                  </a:cubicBezTo>
                  <a:cubicBezTo>
                    <a:pt x="6605" y="6805"/>
                    <a:pt x="8039" y="8540"/>
                    <a:pt x="9941" y="9140"/>
                  </a:cubicBezTo>
                  <a:lnTo>
                    <a:pt x="10241" y="37194"/>
                  </a:lnTo>
                  <a:cubicBezTo>
                    <a:pt x="7572" y="37494"/>
                    <a:pt x="5104" y="38828"/>
                    <a:pt x="3369" y="40896"/>
                  </a:cubicBezTo>
                  <a:lnTo>
                    <a:pt x="334" y="44566"/>
                  </a:lnTo>
                  <a:cubicBezTo>
                    <a:pt x="100" y="44699"/>
                    <a:pt x="34" y="44833"/>
                    <a:pt x="0" y="44966"/>
                  </a:cubicBezTo>
                  <a:cubicBezTo>
                    <a:pt x="0" y="44966"/>
                    <a:pt x="0" y="44999"/>
                    <a:pt x="34" y="44999"/>
                  </a:cubicBezTo>
                  <a:cubicBezTo>
                    <a:pt x="65" y="45973"/>
                    <a:pt x="4617" y="46709"/>
                    <a:pt x="10435" y="46709"/>
                  </a:cubicBezTo>
                  <a:cubicBezTo>
                    <a:pt x="10799" y="46709"/>
                    <a:pt x="11169" y="46706"/>
                    <a:pt x="11542" y="46701"/>
                  </a:cubicBezTo>
                  <a:lnTo>
                    <a:pt x="12342" y="46701"/>
                  </a:lnTo>
                  <a:cubicBezTo>
                    <a:pt x="6371" y="46701"/>
                    <a:pt x="1601" y="45967"/>
                    <a:pt x="1601" y="44999"/>
                  </a:cubicBezTo>
                  <a:lnTo>
                    <a:pt x="1601" y="44966"/>
                  </a:lnTo>
                  <a:cubicBezTo>
                    <a:pt x="1601" y="44833"/>
                    <a:pt x="1735" y="44699"/>
                    <a:pt x="1902" y="44566"/>
                  </a:cubicBezTo>
                  <a:lnTo>
                    <a:pt x="4937" y="40896"/>
                  </a:lnTo>
                  <a:cubicBezTo>
                    <a:pt x="6705" y="38828"/>
                    <a:pt x="9173" y="37494"/>
                    <a:pt x="11842" y="37194"/>
                  </a:cubicBezTo>
                  <a:lnTo>
                    <a:pt x="11542" y="9140"/>
                  </a:lnTo>
                  <a:cubicBezTo>
                    <a:pt x="9607" y="8607"/>
                    <a:pt x="8239" y="6805"/>
                    <a:pt x="8206" y="4704"/>
                  </a:cubicBezTo>
                  <a:cubicBezTo>
                    <a:pt x="8173" y="2436"/>
                    <a:pt x="9841" y="501"/>
                    <a:pt x="12042" y="67"/>
                  </a:cubicBezTo>
                  <a:cubicBezTo>
                    <a:pt x="11775" y="34"/>
                    <a:pt x="11508" y="0"/>
                    <a:pt x="112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4"/>
            <p:cNvSpPr/>
            <p:nvPr/>
          </p:nvSpPr>
          <p:spPr>
            <a:xfrm>
              <a:off x="5598325" y="3668075"/>
              <a:ext cx="75075" cy="138450"/>
            </a:xfrm>
            <a:custGeom>
              <a:rect b="b" l="l" r="r" t="t"/>
              <a:pathLst>
                <a:path extrusionOk="0" h="5538" w="3003">
                  <a:moveTo>
                    <a:pt x="1" y="0"/>
                  </a:moveTo>
                  <a:lnTo>
                    <a:pt x="68" y="5538"/>
                  </a:lnTo>
                  <a:cubicBezTo>
                    <a:pt x="3003" y="2736"/>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4"/>
            <p:cNvSpPr/>
            <p:nvPr/>
          </p:nvSpPr>
          <p:spPr>
            <a:xfrm>
              <a:off x="5598325" y="3668075"/>
              <a:ext cx="40900" cy="138450"/>
            </a:xfrm>
            <a:custGeom>
              <a:rect b="b" l="l" r="r" t="t"/>
              <a:pathLst>
                <a:path extrusionOk="0" h="5538" w="1636">
                  <a:moveTo>
                    <a:pt x="1" y="0"/>
                  </a:moveTo>
                  <a:cubicBezTo>
                    <a:pt x="301" y="401"/>
                    <a:pt x="568" y="868"/>
                    <a:pt x="768" y="1368"/>
                  </a:cubicBezTo>
                  <a:cubicBezTo>
                    <a:pt x="968" y="1835"/>
                    <a:pt x="1102" y="2335"/>
                    <a:pt x="1102" y="2769"/>
                  </a:cubicBezTo>
                  <a:cubicBezTo>
                    <a:pt x="1135" y="3269"/>
                    <a:pt x="1068" y="3736"/>
                    <a:pt x="835" y="4203"/>
                  </a:cubicBezTo>
                  <a:cubicBezTo>
                    <a:pt x="768" y="4403"/>
                    <a:pt x="635" y="4604"/>
                    <a:pt x="501" y="4870"/>
                  </a:cubicBezTo>
                  <a:cubicBezTo>
                    <a:pt x="368" y="5071"/>
                    <a:pt x="234" y="5271"/>
                    <a:pt x="101" y="5538"/>
                  </a:cubicBezTo>
                  <a:cubicBezTo>
                    <a:pt x="301" y="5371"/>
                    <a:pt x="501" y="5237"/>
                    <a:pt x="735" y="5037"/>
                  </a:cubicBezTo>
                  <a:cubicBezTo>
                    <a:pt x="868" y="4837"/>
                    <a:pt x="1102" y="4604"/>
                    <a:pt x="1202" y="4370"/>
                  </a:cubicBezTo>
                  <a:cubicBezTo>
                    <a:pt x="1502" y="3903"/>
                    <a:pt x="1635" y="3336"/>
                    <a:pt x="1635" y="2736"/>
                  </a:cubicBezTo>
                  <a:cubicBezTo>
                    <a:pt x="1602" y="2168"/>
                    <a:pt x="1435" y="1601"/>
                    <a:pt x="1135" y="1168"/>
                  </a:cubicBezTo>
                  <a:cubicBezTo>
                    <a:pt x="835" y="701"/>
                    <a:pt x="468" y="26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4"/>
            <p:cNvSpPr/>
            <p:nvPr/>
          </p:nvSpPr>
          <p:spPr>
            <a:xfrm>
              <a:off x="5580825" y="4586225"/>
              <a:ext cx="175150" cy="122625"/>
            </a:xfrm>
            <a:custGeom>
              <a:rect b="b" l="l" r="r" t="t"/>
              <a:pathLst>
                <a:path extrusionOk="0" h="4905" w="7006">
                  <a:moveTo>
                    <a:pt x="0" y="1"/>
                  </a:moveTo>
                  <a:lnTo>
                    <a:pt x="7005" y="4904"/>
                  </a:lnTo>
                  <a:cubicBezTo>
                    <a:pt x="7005" y="4904"/>
                    <a:pt x="4504" y="468"/>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4"/>
            <p:cNvSpPr/>
            <p:nvPr/>
          </p:nvSpPr>
          <p:spPr>
            <a:xfrm>
              <a:off x="5580825" y="4586225"/>
              <a:ext cx="175150" cy="122625"/>
            </a:xfrm>
            <a:custGeom>
              <a:rect b="b" l="l" r="r" t="t"/>
              <a:pathLst>
                <a:path extrusionOk="0" h="4905" w="7006">
                  <a:moveTo>
                    <a:pt x="0" y="1"/>
                  </a:moveTo>
                  <a:cubicBezTo>
                    <a:pt x="701" y="201"/>
                    <a:pt x="1435" y="401"/>
                    <a:pt x="2035" y="734"/>
                  </a:cubicBezTo>
                  <a:cubicBezTo>
                    <a:pt x="2669" y="1068"/>
                    <a:pt x="3303" y="1402"/>
                    <a:pt x="3870" y="1869"/>
                  </a:cubicBezTo>
                  <a:cubicBezTo>
                    <a:pt x="5037" y="2702"/>
                    <a:pt x="6038" y="3737"/>
                    <a:pt x="7005" y="4904"/>
                  </a:cubicBezTo>
                  <a:cubicBezTo>
                    <a:pt x="6705" y="4204"/>
                    <a:pt x="6305" y="3570"/>
                    <a:pt x="5838" y="3036"/>
                  </a:cubicBezTo>
                  <a:cubicBezTo>
                    <a:pt x="5371" y="2436"/>
                    <a:pt x="4804" y="1902"/>
                    <a:pt x="4203" y="1468"/>
                  </a:cubicBezTo>
                  <a:cubicBezTo>
                    <a:pt x="3603" y="1001"/>
                    <a:pt x="2936" y="634"/>
                    <a:pt x="2202" y="367"/>
                  </a:cubicBezTo>
                  <a:cubicBezTo>
                    <a:pt x="1501" y="67"/>
                    <a:pt x="768"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14"/>
          <p:cNvGrpSpPr/>
          <p:nvPr/>
        </p:nvGrpSpPr>
        <p:grpSpPr>
          <a:xfrm flipH="1">
            <a:off x="8319293" y="-132175"/>
            <a:ext cx="832143" cy="5305618"/>
            <a:chOff x="1440600" y="197825"/>
            <a:chExt cx="990175" cy="3797050"/>
          </a:xfrm>
        </p:grpSpPr>
        <p:sp>
          <p:nvSpPr>
            <p:cNvPr id="2011" name="Google Shape;2011;p1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14"/>
          <p:cNvGrpSpPr/>
          <p:nvPr/>
        </p:nvGrpSpPr>
        <p:grpSpPr>
          <a:xfrm>
            <a:off x="50" y="-132175"/>
            <a:ext cx="832143" cy="5305618"/>
            <a:chOff x="1440600" y="197825"/>
            <a:chExt cx="990175" cy="3797050"/>
          </a:xfrm>
        </p:grpSpPr>
        <p:sp>
          <p:nvSpPr>
            <p:cNvPr id="2021" name="Google Shape;2021;p1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4"/>
          <p:cNvGrpSpPr/>
          <p:nvPr/>
        </p:nvGrpSpPr>
        <p:grpSpPr>
          <a:xfrm>
            <a:off x="-417858" y="-823150"/>
            <a:ext cx="9978772" cy="1382075"/>
            <a:chOff x="193475" y="-693375"/>
            <a:chExt cx="7221575" cy="1382075"/>
          </a:xfrm>
        </p:grpSpPr>
        <p:sp>
          <p:nvSpPr>
            <p:cNvPr id="2031" name="Google Shape;2031;p14"/>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4"/>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4"/>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4"/>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4"/>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4"/>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4"/>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4"/>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4"/>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4"/>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4"/>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4"/>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4"/>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4"/>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4"/>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4"/>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4"/>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4"/>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4"/>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4"/>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4"/>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4"/>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4"/>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4"/>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4"/>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4"/>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4"/>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4"/>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4"/>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4"/>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4"/>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4"/>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4"/>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4"/>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14"/>
          <p:cNvGrpSpPr/>
          <p:nvPr/>
        </p:nvGrpSpPr>
        <p:grpSpPr>
          <a:xfrm>
            <a:off x="5264106" y="3248431"/>
            <a:ext cx="1035040" cy="1823388"/>
            <a:chOff x="1873175" y="2548925"/>
            <a:chExt cx="1231750" cy="2169925"/>
          </a:xfrm>
        </p:grpSpPr>
        <p:sp>
          <p:nvSpPr>
            <p:cNvPr id="2069" name="Google Shape;2069;p14"/>
            <p:cNvSpPr/>
            <p:nvPr/>
          </p:nvSpPr>
          <p:spPr>
            <a:xfrm>
              <a:off x="2838875" y="2548925"/>
              <a:ext cx="266050" cy="540425"/>
            </a:xfrm>
            <a:custGeom>
              <a:rect b="b" l="l" r="r" t="t"/>
              <a:pathLst>
                <a:path extrusionOk="0" h="21617" w="10642">
                  <a:moveTo>
                    <a:pt x="5437" y="1"/>
                  </a:moveTo>
                  <a:cubicBezTo>
                    <a:pt x="4236" y="1"/>
                    <a:pt x="3269" y="968"/>
                    <a:pt x="3269" y="2169"/>
                  </a:cubicBezTo>
                  <a:cubicBezTo>
                    <a:pt x="3269" y="3170"/>
                    <a:pt x="3936" y="3970"/>
                    <a:pt x="4804" y="4271"/>
                  </a:cubicBezTo>
                  <a:lnTo>
                    <a:pt x="4804" y="17247"/>
                  </a:lnTo>
                  <a:cubicBezTo>
                    <a:pt x="3569" y="17347"/>
                    <a:pt x="2402" y="17947"/>
                    <a:pt x="1601" y="18914"/>
                  </a:cubicBezTo>
                  <a:lnTo>
                    <a:pt x="200" y="20582"/>
                  </a:lnTo>
                  <a:cubicBezTo>
                    <a:pt x="100" y="20616"/>
                    <a:pt x="0" y="20649"/>
                    <a:pt x="0" y="20716"/>
                  </a:cubicBezTo>
                  <a:cubicBezTo>
                    <a:pt x="0" y="21249"/>
                    <a:pt x="2402" y="21616"/>
                    <a:pt x="5371" y="21616"/>
                  </a:cubicBezTo>
                  <a:cubicBezTo>
                    <a:pt x="8273" y="21616"/>
                    <a:pt x="10641" y="21249"/>
                    <a:pt x="10641" y="20782"/>
                  </a:cubicBezTo>
                  <a:lnTo>
                    <a:pt x="10641" y="20716"/>
                  </a:lnTo>
                  <a:cubicBezTo>
                    <a:pt x="10641" y="20682"/>
                    <a:pt x="10574" y="20616"/>
                    <a:pt x="10474" y="20582"/>
                  </a:cubicBezTo>
                  <a:lnTo>
                    <a:pt x="8840" y="18781"/>
                  </a:lnTo>
                  <a:cubicBezTo>
                    <a:pt x="8106" y="17947"/>
                    <a:pt x="7105" y="17380"/>
                    <a:pt x="6004" y="17247"/>
                  </a:cubicBezTo>
                  <a:lnTo>
                    <a:pt x="6004" y="4271"/>
                  </a:lnTo>
                  <a:cubicBezTo>
                    <a:pt x="6938" y="4004"/>
                    <a:pt x="7606" y="3170"/>
                    <a:pt x="7606" y="2169"/>
                  </a:cubicBezTo>
                  <a:cubicBezTo>
                    <a:pt x="7606" y="968"/>
                    <a:pt x="6638" y="1"/>
                    <a:pt x="54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4"/>
            <p:cNvSpPr/>
            <p:nvPr/>
          </p:nvSpPr>
          <p:spPr>
            <a:xfrm>
              <a:off x="2838875" y="2548925"/>
              <a:ext cx="145125" cy="540425"/>
            </a:xfrm>
            <a:custGeom>
              <a:rect b="b" l="l" r="r" t="t"/>
              <a:pathLst>
                <a:path extrusionOk="0" h="21617" w="5805">
                  <a:moveTo>
                    <a:pt x="5437" y="1"/>
                  </a:moveTo>
                  <a:cubicBezTo>
                    <a:pt x="4236" y="1"/>
                    <a:pt x="3269" y="968"/>
                    <a:pt x="3269" y="2169"/>
                  </a:cubicBezTo>
                  <a:cubicBezTo>
                    <a:pt x="3269" y="3170"/>
                    <a:pt x="3936" y="3970"/>
                    <a:pt x="4804" y="4271"/>
                  </a:cubicBezTo>
                  <a:lnTo>
                    <a:pt x="4804" y="17247"/>
                  </a:lnTo>
                  <a:cubicBezTo>
                    <a:pt x="3569" y="17347"/>
                    <a:pt x="2402" y="17947"/>
                    <a:pt x="1601" y="18914"/>
                  </a:cubicBezTo>
                  <a:lnTo>
                    <a:pt x="200" y="20582"/>
                  </a:lnTo>
                  <a:cubicBezTo>
                    <a:pt x="100" y="20616"/>
                    <a:pt x="0" y="20649"/>
                    <a:pt x="0" y="20716"/>
                  </a:cubicBezTo>
                  <a:cubicBezTo>
                    <a:pt x="0" y="21249"/>
                    <a:pt x="2402" y="21616"/>
                    <a:pt x="5337" y="21616"/>
                  </a:cubicBezTo>
                  <a:lnTo>
                    <a:pt x="5738" y="21616"/>
                  </a:lnTo>
                  <a:cubicBezTo>
                    <a:pt x="2969" y="21550"/>
                    <a:pt x="801" y="21249"/>
                    <a:pt x="801" y="20782"/>
                  </a:cubicBezTo>
                  <a:lnTo>
                    <a:pt x="801" y="20716"/>
                  </a:lnTo>
                  <a:cubicBezTo>
                    <a:pt x="801" y="20682"/>
                    <a:pt x="834" y="20616"/>
                    <a:pt x="934" y="20582"/>
                  </a:cubicBezTo>
                  <a:lnTo>
                    <a:pt x="2335" y="18914"/>
                  </a:lnTo>
                  <a:cubicBezTo>
                    <a:pt x="3202" y="17947"/>
                    <a:pt x="4303" y="17347"/>
                    <a:pt x="5571" y="17247"/>
                  </a:cubicBezTo>
                  <a:lnTo>
                    <a:pt x="5571" y="4271"/>
                  </a:lnTo>
                  <a:cubicBezTo>
                    <a:pt x="4637" y="3970"/>
                    <a:pt x="4036" y="3136"/>
                    <a:pt x="4036" y="2169"/>
                  </a:cubicBezTo>
                  <a:cubicBezTo>
                    <a:pt x="4036" y="1102"/>
                    <a:pt x="4804" y="234"/>
                    <a:pt x="5804" y="68"/>
                  </a:cubicBezTo>
                  <a:cubicBezTo>
                    <a:pt x="5704" y="1"/>
                    <a:pt x="5571" y="1"/>
                    <a:pt x="54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
            <p:cNvSpPr/>
            <p:nvPr/>
          </p:nvSpPr>
          <p:spPr>
            <a:xfrm>
              <a:off x="3002325" y="2571450"/>
              <a:ext cx="34200" cy="63400"/>
            </a:xfrm>
            <a:custGeom>
              <a:rect b="b" l="l" r="r" t="t"/>
              <a:pathLst>
                <a:path extrusionOk="0" h="2536" w="1368">
                  <a:moveTo>
                    <a:pt x="0" y="0"/>
                  </a:moveTo>
                  <a:lnTo>
                    <a:pt x="0" y="2536"/>
                  </a:lnTo>
                  <a:cubicBezTo>
                    <a:pt x="1368" y="1268"/>
                    <a:pt x="0"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4"/>
            <p:cNvSpPr/>
            <p:nvPr/>
          </p:nvSpPr>
          <p:spPr>
            <a:xfrm>
              <a:off x="3000650" y="2571450"/>
              <a:ext cx="19200" cy="64225"/>
            </a:xfrm>
            <a:custGeom>
              <a:rect b="b" l="l" r="r" t="t"/>
              <a:pathLst>
                <a:path extrusionOk="0" h="2569" w="768">
                  <a:moveTo>
                    <a:pt x="67" y="0"/>
                  </a:moveTo>
                  <a:lnTo>
                    <a:pt x="67" y="0"/>
                  </a:lnTo>
                  <a:cubicBezTo>
                    <a:pt x="334" y="401"/>
                    <a:pt x="567" y="868"/>
                    <a:pt x="501" y="1268"/>
                  </a:cubicBezTo>
                  <a:cubicBezTo>
                    <a:pt x="501" y="1535"/>
                    <a:pt x="467" y="1735"/>
                    <a:pt x="401" y="1935"/>
                  </a:cubicBezTo>
                  <a:cubicBezTo>
                    <a:pt x="301" y="2169"/>
                    <a:pt x="134" y="2369"/>
                    <a:pt x="0" y="2569"/>
                  </a:cubicBezTo>
                  <a:cubicBezTo>
                    <a:pt x="100" y="2502"/>
                    <a:pt x="234" y="2402"/>
                    <a:pt x="301" y="2335"/>
                  </a:cubicBezTo>
                  <a:cubicBezTo>
                    <a:pt x="401" y="2235"/>
                    <a:pt x="501" y="2169"/>
                    <a:pt x="567" y="2035"/>
                  </a:cubicBezTo>
                  <a:cubicBezTo>
                    <a:pt x="734" y="1835"/>
                    <a:pt x="768" y="1535"/>
                    <a:pt x="768" y="1268"/>
                  </a:cubicBezTo>
                  <a:cubicBezTo>
                    <a:pt x="768" y="1001"/>
                    <a:pt x="668" y="734"/>
                    <a:pt x="567" y="534"/>
                  </a:cubicBezTo>
                  <a:cubicBezTo>
                    <a:pt x="434" y="334"/>
                    <a:pt x="267" y="101"/>
                    <a:pt x="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4"/>
            <p:cNvSpPr/>
            <p:nvPr/>
          </p:nvSpPr>
          <p:spPr>
            <a:xfrm>
              <a:off x="2989800" y="2996750"/>
              <a:ext cx="80100" cy="56725"/>
            </a:xfrm>
            <a:custGeom>
              <a:rect b="b" l="l" r="r" t="t"/>
              <a:pathLst>
                <a:path extrusionOk="0" h="2269" w="3204">
                  <a:moveTo>
                    <a:pt x="1" y="1"/>
                  </a:moveTo>
                  <a:lnTo>
                    <a:pt x="3203" y="2269"/>
                  </a:lnTo>
                  <a:cubicBezTo>
                    <a:pt x="3203" y="2269"/>
                    <a:pt x="2069" y="20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4"/>
            <p:cNvSpPr/>
            <p:nvPr/>
          </p:nvSpPr>
          <p:spPr>
            <a:xfrm>
              <a:off x="2989800" y="2995075"/>
              <a:ext cx="80100" cy="58400"/>
            </a:xfrm>
            <a:custGeom>
              <a:rect b="b" l="l" r="r" t="t"/>
              <a:pathLst>
                <a:path extrusionOk="0" h="2336" w="3204">
                  <a:moveTo>
                    <a:pt x="1" y="1"/>
                  </a:moveTo>
                  <a:cubicBezTo>
                    <a:pt x="334" y="134"/>
                    <a:pt x="668" y="234"/>
                    <a:pt x="935" y="401"/>
                  </a:cubicBezTo>
                  <a:cubicBezTo>
                    <a:pt x="1235" y="568"/>
                    <a:pt x="1535" y="735"/>
                    <a:pt x="1769" y="935"/>
                  </a:cubicBezTo>
                  <a:cubicBezTo>
                    <a:pt x="2336" y="1302"/>
                    <a:pt x="2769" y="1802"/>
                    <a:pt x="3203" y="2336"/>
                  </a:cubicBezTo>
                  <a:cubicBezTo>
                    <a:pt x="3070" y="2036"/>
                    <a:pt x="2903" y="1769"/>
                    <a:pt x="2703" y="1435"/>
                  </a:cubicBezTo>
                  <a:cubicBezTo>
                    <a:pt x="2503" y="1135"/>
                    <a:pt x="2236" y="902"/>
                    <a:pt x="1935" y="668"/>
                  </a:cubicBezTo>
                  <a:cubicBezTo>
                    <a:pt x="1669" y="468"/>
                    <a:pt x="1368" y="301"/>
                    <a:pt x="1035" y="168"/>
                  </a:cubicBezTo>
                  <a:cubicBezTo>
                    <a:pt x="701" y="68"/>
                    <a:pt x="334"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4"/>
            <p:cNvSpPr/>
            <p:nvPr/>
          </p:nvSpPr>
          <p:spPr>
            <a:xfrm>
              <a:off x="2614550" y="2654850"/>
              <a:ext cx="344425" cy="471300"/>
            </a:xfrm>
            <a:custGeom>
              <a:rect b="b" l="l" r="r" t="t"/>
              <a:pathLst>
                <a:path extrusionOk="0" h="18852" w="13777">
                  <a:moveTo>
                    <a:pt x="13777" y="0"/>
                  </a:moveTo>
                  <a:lnTo>
                    <a:pt x="13777" y="0"/>
                  </a:lnTo>
                  <a:cubicBezTo>
                    <a:pt x="13376" y="2102"/>
                    <a:pt x="12909" y="4237"/>
                    <a:pt x="12309" y="6338"/>
                  </a:cubicBezTo>
                  <a:cubicBezTo>
                    <a:pt x="12209" y="6838"/>
                    <a:pt x="12042" y="7372"/>
                    <a:pt x="11875" y="7873"/>
                  </a:cubicBezTo>
                  <a:lnTo>
                    <a:pt x="11608" y="8606"/>
                  </a:lnTo>
                  <a:lnTo>
                    <a:pt x="11308" y="9374"/>
                  </a:lnTo>
                  <a:cubicBezTo>
                    <a:pt x="10941" y="10374"/>
                    <a:pt x="10541" y="11342"/>
                    <a:pt x="10041" y="12276"/>
                  </a:cubicBezTo>
                  <a:cubicBezTo>
                    <a:pt x="9574" y="13243"/>
                    <a:pt x="8973" y="14110"/>
                    <a:pt x="8339" y="14944"/>
                  </a:cubicBezTo>
                  <a:cubicBezTo>
                    <a:pt x="7672" y="15778"/>
                    <a:pt x="6905" y="16545"/>
                    <a:pt x="6038" y="17112"/>
                  </a:cubicBezTo>
                  <a:cubicBezTo>
                    <a:pt x="4742" y="18053"/>
                    <a:pt x="3136" y="18567"/>
                    <a:pt x="1516" y="18567"/>
                  </a:cubicBezTo>
                  <a:cubicBezTo>
                    <a:pt x="1009" y="18567"/>
                    <a:pt x="501" y="18517"/>
                    <a:pt x="0" y="18413"/>
                  </a:cubicBezTo>
                  <a:lnTo>
                    <a:pt x="0" y="18413"/>
                  </a:lnTo>
                  <a:cubicBezTo>
                    <a:pt x="755" y="18711"/>
                    <a:pt x="1570" y="18851"/>
                    <a:pt x="2394" y="18851"/>
                  </a:cubicBezTo>
                  <a:cubicBezTo>
                    <a:pt x="3789" y="18851"/>
                    <a:pt x="5209" y="18447"/>
                    <a:pt x="6405" y="17713"/>
                  </a:cubicBezTo>
                  <a:cubicBezTo>
                    <a:pt x="7372" y="17112"/>
                    <a:pt x="8239" y="16345"/>
                    <a:pt x="8940" y="15511"/>
                  </a:cubicBezTo>
                  <a:cubicBezTo>
                    <a:pt x="9640" y="14611"/>
                    <a:pt x="10274" y="13710"/>
                    <a:pt x="10774" y="12709"/>
                  </a:cubicBezTo>
                  <a:cubicBezTo>
                    <a:pt x="11808" y="10741"/>
                    <a:pt x="12476" y="8606"/>
                    <a:pt x="12943" y="6505"/>
                  </a:cubicBezTo>
                  <a:cubicBezTo>
                    <a:pt x="13410" y="4337"/>
                    <a:pt x="13710" y="2168"/>
                    <a:pt x="13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4"/>
            <p:cNvSpPr/>
            <p:nvPr/>
          </p:nvSpPr>
          <p:spPr>
            <a:xfrm>
              <a:off x="2415225" y="2965075"/>
              <a:ext cx="393650" cy="808100"/>
            </a:xfrm>
            <a:custGeom>
              <a:rect b="b" l="l" r="r" t="t"/>
              <a:pathLst>
                <a:path extrusionOk="0" h="32324" w="15746">
                  <a:moveTo>
                    <a:pt x="8040" y="0"/>
                  </a:moveTo>
                  <a:cubicBezTo>
                    <a:pt x="6305" y="0"/>
                    <a:pt x="4837" y="1434"/>
                    <a:pt x="4837" y="3202"/>
                  </a:cubicBezTo>
                  <a:cubicBezTo>
                    <a:pt x="4837" y="4670"/>
                    <a:pt x="5805" y="5871"/>
                    <a:pt x="7139" y="6305"/>
                  </a:cubicBezTo>
                  <a:lnTo>
                    <a:pt x="7139" y="25685"/>
                  </a:lnTo>
                  <a:cubicBezTo>
                    <a:pt x="5238" y="25852"/>
                    <a:pt x="3537" y="26786"/>
                    <a:pt x="2336" y="28187"/>
                  </a:cubicBezTo>
                  <a:lnTo>
                    <a:pt x="201" y="30689"/>
                  </a:lnTo>
                  <a:cubicBezTo>
                    <a:pt x="67" y="30789"/>
                    <a:pt x="34" y="30856"/>
                    <a:pt x="1" y="30956"/>
                  </a:cubicBezTo>
                  <a:cubicBezTo>
                    <a:pt x="1" y="31656"/>
                    <a:pt x="3570" y="32190"/>
                    <a:pt x="7840" y="32323"/>
                  </a:cubicBezTo>
                  <a:cubicBezTo>
                    <a:pt x="12209" y="32323"/>
                    <a:pt x="15745" y="31790"/>
                    <a:pt x="15745" y="31056"/>
                  </a:cubicBezTo>
                  <a:lnTo>
                    <a:pt x="15745" y="31022"/>
                  </a:lnTo>
                  <a:cubicBezTo>
                    <a:pt x="15745" y="30889"/>
                    <a:pt x="15679" y="30822"/>
                    <a:pt x="15512" y="30722"/>
                  </a:cubicBezTo>
                  <a:lnTo>
                    <a:pt x="13077" y="28054"/>
                  </a:lnTo>
                  <a:cubicBezTo>
                    <a:pt x="12009" y="26819"/>
                    <a:pt x="10508" y="26019"/>
                    <a:pt x="8874" y="25785"/>
                  </a:cubicBezTo>
                  <a:lnTo>
                    <a:pt x="8874" y="6338"/>
                  </a:lnTo>
                  <a:cubicBezTo>
                    <a:pt x="10241" y="5938"/>
                    <a:pt x="11242" y="4703"/>
                    <a:pt x="11242" y="3202"/>
                  </a:cubicBezTo>
                  <a:cubicBezTo>
                    <a:pt x="11242" y="1468"/>
                    <a:pt x="9841" y="0"/>
                    <a:pt x="80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4"/>
            <p:cNvSpPr/>
            <p:nvPr/>
          </p:nvSpPr>
          <p:spPr>
            <a:xfrm>
              <a:off x="2415225" y="2965075"/>
              <a:ext cx="214350" cy="805600"/>
            </a:xfrm>
            <a:custGeom>
              <a:rect b="b" l="l" r="r" t="t"/>
              <a:pathLst>
                <a:path extrusionOk="0" h="32224" w="8574">
                  <a:moveTo>
                    <a:pt x="8040" y="0"/>
                  </a:moveTo>
                  <a:cubicBezTo>
                    <a:pt x="6305" y="0"/>
                    <a:pt x="4837" y="1434"/>
                    <a:pt x="4837" y="3202"/>
                  </a:cubicBezTo>
                  <a:cubicBezTo>
                    <a:pt x="4837" y="4670"/>
                    <a:pt x="5805" y="5871"/>
                    <a:pt x="7139" y="6305"/>
                  </a:cubicBezTo>
                  <a:lnTo>
                    <a:pt x="7139" y="25685"/>
                  </a:lnTo>
                  <a:cubicBezTo>
                    <a:pt x="5238" y="25852"/>
                    <a:pt x="3537" y="26786"/>
                    <a:pt x="2336" y="28187"/>
                  </a:cubicBezTo>
                  <a:lnTo>
                    <a:pt x="201" y="30689"/>
                  </a:lnTo>
                  <a:cubicBezTo>
                    <a:pt x="67" y="30789"/>
                    <a:pt x="34" y="30856"/>
                    <a:pt x="1" y="30956"/>
                  </a:cubicBezTo>
                  <a:cubicBezTo>
                    <a:pt x="1" y="31656"/>
                    <a:pt x="3570" y="32190"/>
                    <a:pt x="7906" y="32223"/>
                  </a:cubicBezTo>
                  <a:lnTo>
                    <a:pt x="8440" y="32223"/>
                  </a:lnTo>
                  <a:cubicBezTo>
                    <a:pt x="4337" y="32190"/>
                    <a:pt x="1068" y="31656"/>
                    <a:pt x="1068" y="30989"/>
                  </a:cubicBezTo>
                  <a:lnTo>
                    <a:pt x="1068" y="30956"/>
                  </a:lnTo>
                  <a:cubicBezTo>
                    <a:pt x="1068" y="30856"/>
                    <a:pt x="1168" y="30789"/>
                    <a:pt x="1302" y="30689"/>
                  </a:cubicBezTo>
                  <a:lnTo>
                    <a:pt x="3403" y="28187"/>
                  </a:lnTo>
                  <a:cubicBezTo>
                    <a:pt x="4637" y="26786"/>
                    <a:pt x="6372" y="25852"/>
                    <a:pt x="8207" y="25685"/>
                  </a:cubicBezTo>
                  <a:lnTo>
                    <a:pt x="8207" y="6305"/>
                  </a:lnTo>
                  <a:cubicBezTo>
                    <a:pt x="6872" y="5871"/>
                    <a:pt x="5905" y="4670"/>
                    <a:pt x="5905" y="3202"/>
                  </a:cubicBezTo>
                  <a:cubicBezTo>
                    <a:pt x="5905" y="1635"/>
                    <a:pt x="7039" y="300"/>
                    <a:pt x="8573" y="33"/>
                  </a:cubicBezTo>
                  <a:cubicBezTo>
                    <a:pt x="8407" y="0"/>
                    <a:pt x="8207" y="0"/>
                    <a:pt x="80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4"/>
            <p:cNvSpPr/>
            <p:nvPr/>
          </p:nvSpPr>
          <p:spPr>
            <a:xfrm>
              <a:off x="2658725" y="2997600"/>
              <a:ext cx="51750" cy="95925"/>
            </a:xfrm>
            <a:custGeom>
              <a:rect b="b" l="l" r="r" t="t"/>
              <a:pathLst>
                <a:path extrusionOk="0" h="3837" w="2070">
                  <a:moveTo>
                    <a:pt x="1" y="0"/>
                  </a:moveTo>
                  <a:lnTo>
                    <a:pt x="1" y="3836"/>
                  </a:lnTo>
                  <a:cubicBezTo>
                    <a:pt x="2069" y="1901"/>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4"/>
            <p:cNvSpPr/>
            <p:nvPr/>
          </p:nvSpPr>
          <p:spPr>
            <a:xfrm>
              <a:off x="2658725" y="2997600"/>
              <a:ext cx="27550" cy="95925"/>
            </a:xfrm>
            <a:custGeom>
              <a:rect b="b" l="l" r="r" t="t"/>
              <a:pathLst>
                <a:path extrusionOk="0" h="3837" w="1102">
                  <a:moveTo>
                    <a:pt x="1" y="0"/>
                  </a:moveTo>
                  <a:lnTo>
                    <a:pt x="1" y="0"/>
                  </a:lnTo>
                  <a:cubicBezTo>
                    <a:pt x="401" y="567"/>
                    <a:pt x="735" y="1234"/>
                    <a:pt x="768" y="1935"/>
                  </a:cubicBezTo>
                  <a:cubicBezTo>
                    <a:pt x="768" y="2302"/>
                    <a:pt x="668" y="2635"/>
                    <a:pt x="568" y="2902"/>
                  </a:cubicBezTo>
                  <a:cubicBezTo>
                    <a:pt x="468" y="3069"/>
                    <a:pt x="401" y="3202"/>
                    <a:pt x="301" y="3369"/>
                  </a:cubicBezTo>
                  <a:cubicBezTo>
                    <a:pt x="234" y="3536"/>
                    <a:pt x="101" y="3669"/>
                    <a:pt x="1" y="3836"/>
                  </a:cubicBezTo>
                  <a:cubicBezTo>
                    <a:pt x="168" y="3736"/>
                    <a:pt x="335" y="3636"/>
                    <a:pt x="468" y="3503"/>
                  </a:cubicBezTo>
                  <a:cubicBezTo>
                    <a:pt x="568" y="3336"/>
                    <a:pt x="735" y="3202"/>
                    <a:pt x="802" y="3036"/>
                  </a:cubicBezTo>
                  <a:cubicBezTo>
                    <a:pt x="1002" y="2702"/>
                    <a:pt x="1102" y="2302"/>
                    <a:pt x="1102" y="1901"/>
                  </a:cubicBezTo>
                  <a:cubicBezTo>
                    <a:pt x="1102" y="1534"/>
                    <a:pt x="968" y="1168"/>
                    <a:pt x="768" y="834"/>
                  </a:cubicBezTo>
                  <a:cubicBezTo>
                    <a:pt x="601" y="500"/>
                    <a:pt x="301" y="20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4"/>
            <p:cNvSpPr/>
            <p:nvPr/>
          </p:nvSpPr>
          <p:spPr>
            <a:xfrm>
              <a:off x="2640400" y="3631375"/>
              <a:ext cx="120100" cy="86750"/>
            </a:xfrm>
            <a:custGeom>
              <a:rect b="b" l="l" r="r" t="t"/>
              <a:pathLst>
                <a:path extrusionOk="0" h="3470" w="4804">
                  <a:moveTo>
                    <a:pt x="0" y="0"/>
                  </a:moveTo>
                  <a:lnTo>
                    <a:pt x="4804" y="3470"/>
                  </a:lnTo>
                  <a:cubicBezTo>
                    <a:pt x="4804" y="3470"/>
                    <a:pt x="3136" y="36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4"/>
            <p:cNvSpPr/>
            <p:nvPr/>
          </p:nvSpPr>
          <p:spPr>
            <a:xfrm>
              <a:off x="2640400" y="3631375"/>
              <a:ext cx="120100" cy="86750"/>
            </a:xfrm>
            <a:custGeom>
              <a:rect b="b" l="l" r="r" t="t"/>
              <a:pathLst>
                <a:path extrusionOk="0" h="3470" w="4804">
                  <a:moveTo>
                    <a:pt x="0" y="0"/>
                  </a:moveTo>
                  <a:cubicBezTo>
                    <a:pt x="500" y="167"/>
                    <a:pt x="967" y="301"/>
                    <a:pt x="1401" y="534"/>
                  </a:cubicBezTo>
                  <a:cubicBezTo>
                    <a:pt x="1835" y="768"/>
                    <a:pt x="2302" y="1035"/>
                    <a:pt x="2669" y="1335"/>
                  </a:cubicBezTo>
                  <a:cubicBezTo>
                    <a:pt x="3469" y="1902"/>
                    <a:pt x="4170" y="2669"/>
                    <a:pt x="4804" y="3470"/>
                  </a:cubicBezTo>
                  <a:cubicBezTo>
                    <a:pt x="4570" y="3003"/>
                    <a:pt x="4303" y="2536"/>
                    <a:pt x="4036" y="2135"/>
                  </a:cubicBezTo>
                  <a:cubicBezTo>
                    <a:pt x="3703" y="1702"/>
                    <a:pt x="3336" y="1368"/>
                    <a:pt x="2902" y="1035"/>
                  </a:cubicBezTo>
                  <a:cubicBezTo>
                    <a:pt x="2502" y="734"/>
                    <a:pt x="2035" y="434"/>
                    <a:pt x="1535" y="301"/>
                  </a:cubicBezTo>
                  <a:cubicBezTo>
                    <a:pt x="1034" y="67"/>
                    <a:pt x="500"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4"/>
            <p:cNvSpPr/>
            <p:nvPr/>
          </p:nvSpPr>
          <p:spPr>
            <a:xfrm>
              <a:off x="2148375" y="3115175"/>
              <a:ext cx="464525" cy="733300"/>
            </a:xfrm>
            <a:custGeom>
              <a:rect b="b" l="l" r="r" t="t"/>
              <a:pathLst>
                <a:path extrusionOk="0" h="29332" w="18581">
                  <a:moveTo>
                    <a:pt x="18580" y="0"/>
                  </a:moveTo>
                  <a:cubicBezTo>
                    <a:pt x="17713" y="3203"/>
                    <a:pt x="16979" y="6372"/>
                    <a:pt x="16079" y="9507"/>
                  </a:cubicBezTo>
                  <a:cubicBezTo>
                    <a:pt x="15645" y="11042"/>
                    <a:pt x="15211" y="12643"/>
                    <a:pt x="14678" y="14177"/>
                  </a:cubicBezTo>
                  <a:lnTo>
                    <a:pt x="14311" y="15345"/>
                  </a:lnTo>
                  <a:lnTo>
                    <a:pt x="13877" y="16512"/>
                  </a:lnTo>
                  <a:cubicBezTo>
                    <a:pt x="13643" y="17246"/>
                    <a:pt x="13343" y="18013"/>
                    <a:pt x="13043" y="18747"/>
                  </a:cubicBezTo>
                  <a:cubicBezTo>
                    <a:pt x="12810" y="19514"/>
                    <a:pt x="12476" y="20215"/>
                    <a:pt x="12142" y="20982"/>
                  </a:cubicBezTo>
                  <a:cubicBezTo>
                    <a:pt x="11976" y="21349"/>
                    <a:pt x="11742" y="21683"/>
                    <a:pt x="11575" y="22050"/>
                  </a:cubicBezTo>
                  <a:cubicBezTo>
                    <a:pt x="11409" y="22383"/>
                    <a:pt x="11242" y="22783"/>
                    <a:pt x="11042" y="23117"/>
                  </a:cubicBezTo>
                  <a:cubicBezTo>
                    <a:pt x="10308" y="24485"/>
                    <a:pt x="9374" y="25819"/>
                    <a:pt x="8240" y="26886"/>
                  </a:cubicBezTo>
                  <a:cubicBezTo>
                    <a:pt x="7706" y="27453"/>
                    <a:pt x="7039" y="27854"/>
                    <a:pt x="6372" y="28187"/>
                  </a:cubicBezTo>
                  <a:cubicBezTo>
                    <a:pt x="5771" y="28488"/>
                    <a:pt x="5061" y="28626"/>
                    <a:pt x="4390" y="28626"/>
                  </a:cubicBezTo>
                  <a:cubicBezTo>
                    <a:pt x="4316" y="28626"/>
                    <a:pt x="4243" y="28624"/>
                    <a:pt x="4170" y="28621"/>
                  </a:cubicBezTo>
                  <a:cubicBezTo>
                    <a:pt x="2636" y="28521"/>
                    <a:pt x="1168" y="27654"/>
                    <a:pt x="0" y="26519"/>
                  </a:cubicBezTo>
                  <a:lnTo>
                    <a:pt x="0" y="26519"/>
                  </a:lnTo>
                  <a:cubicBezTo>
                    <a:pt x="1001" y="27820"/>
                    <a:pt x="2402" y="28888"/>
                    <a:pt x="4037" y="29288"/>
                  </a:cubicBezTo>
                  <a:cubicBezTo>
                    <a:pt x="4273" y="29316"/>
                    <a:pt x="4518" y="29331"/>
                    <a:pt x="4766" y="29331"/>
                  </a:cubicBezTo>
                  <a:cubicBezTo>
                    <a:pt x="5393" y="29331"/>
                    <a:pt x="6041" y="29236"/>
                    <a:pt x="6638" y="29021"/>
                  </a:cubicBezTo>
                  <a:cubicBezTo>
                    <a:pt x="7005" y="28854"/>
                    <a:pt x="7406" y="28688"/>
                    <a:pt x="7806" y="28454"/>
                  </a:cubicBezTo>
                  <a:cubicBezTo>
                    <a:pt x="8173" y="28221"/>
                    <a:pt x="8506" y="27954"/>
                    <a:pt x="8840" y="27687"/>
                  </a:cubicBezTo>
                  <a:cubicBezTo>
                    <a:pt x="10174" y="26553"/>
                    <a:pt x="11142" y="25152"/>
                    <a:pt x="12009" y="23717"/>
                  </a:cubicBezTo>
                  <a:cubicBezTo>
                    <a:pt x="12109" y="23551"/>
                    <a:pt x="12242" y="23350"/>
                    <a:pt x="12343" y="23184"/>
                  </a:cubicBezTo>
                  <a:lnTo>
                    <a:pt x="12609" y="22650"/>
                  </a:lnTo>
                  <a:cubicBezTo>
                    <a:pt x="12843" y="22283"/>
                    <a:pt x="13043" y="21883"/>
                    <a:pt x="13210" y="21516"/>
                  </a:cubicBezTo>
                  <a:cubicBezTo>
                    <a:pt x="13543" y="20749"/>
                    <a:pt x="13910" y="20015"/>
                    <a:pt x="14211" y="19214"/>
                  </a:cubicBezTo>
                  <a:cubicBezTo>
                    <a:pt x="14511" y="18414"/>
                    <a:pt x="14811" y="17680"/>
                    <a:pt x="15044" y="16879"/>
                  </a:cubicBezTo>
                  <a:cubicBezTo>
                    <a:pt x="15311" y="16079"/>
                    <a:pt x="15578" y="15311"/>
                    <a:pt x="15812" y="14511"/>
                  </a:cubicBezTo>
                  <a:cubicBezTo>
                    <a:pt x="16045" y="13710"/>
                    <a:pt x="16245" y="12910"/>
                    <a:pt x="16479" y="12142"/>
                  </a:cubicBezTo>
                  <a:cubicBezTo>
                    <a:pt x="16679" y="11308"/>
                    <a:pt x="16879" y="10508"/>
                    <a:pt x="17046" y="9707"/>
                  </a:cubicBezTo>
                  <a:cubicBezTo>
                    <a:pt x="17746" y="6505"/>
                    <a:pt x="18247" y="3236"/>
                    <a:pt x="18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4"/>
            <p:cNvSpPr/>
            <p:nvPr/>
          </p:nvSpPr>
          <p:spPr>
            <a:xfrm>
              <a:off x="1873175" y="3549650"/>
              <a:ext cx="572925" cy="1169200"/>
            </a:xfrm>
            <a:custGeom>
              <a:rect b="b" l="l" r="r" t="t"/>
              <a:pathLst>
                <a:path extrusionOk="0" h="46768" w="22917">
                  <a:moveTo>
                    <a:pt x="11209" y="0"/>
                  </a:moveTo>
                  <a:cubicBezTo>
                    <a:pt x="8607" y="0"/>
                    <a:pt x="6539" y="2102"/>
                    <a:pt x="6539" y="4671"/>
                  </a:cubicBezTo>
                  <a:cubicBezTo>
                    <a:pt x="6539" y="6805"/>
                    <a:pt x="8006" y="8640"/>
                    <a:pt x="9974" y="9174"/>
                  </a:cubicBezTo>
                  <a:lnTo>
                    <a:pt x="9974" y="37294"/>
                  </a:lnTo>
                  <a:cubicBezTo>
                    <a:pt x="7639" y="37661"/>
                    <a:pt x="5438" y="38795"/>
                    <a:pt x="3870" y="40596"/>
                  </a:cubicBezTo>
                  <a:lnTo>
                    <a:pt x="367" y="44466"/>
                  </a:lnTo>
                  <a:cubicBezTo>
                    <a:pt x="167" y="44599"/>
                    <a:pt x="34" y="44699"/>
                    <a:pt x="1" y="44866"/>
                  </a:cubicBezTo>
                  <a:lnTo>
                    <a:pt x="1" y="44933"/>
                  </a:lnTo>
                  <a:cubicBezTo>
                    <a:pt x="1" y="45933"/>
                    <a:pt x="5104" y="46767"/>
                    <a:pt x="11442" y="46767"/>
                  </a:cubicBezTo>
                  <a:cubicBezTo>
                    <a:pt x="17780" y="46767"/>
                    <a:pt x="22917" y="45967"/>
                    <a:pt x="22917" y="44933"/>
                  </a:cubicBezTo>
                  <a:lnTo>
                    <a:pt x="22917" y="44833"/>
                  </a:lnTo>
                  <a:cubicBezTo>
                    <a:pt x="22884" y="44699"/>
                    <a:pt x="22817" y="44599"/>
                    <a:pt x="22583" y="44466"/>
                  </a:cubicBezTo>
                  <a:lnTo>
                    <a:pt x="19514" y="40830"/>
                  </a:lnTo>
                  <a:cubicBezTo>
                    <a:pt x="17747" y="38762"/>
                    <a:pt x="15245" y="37461"/>
                    <a:pt x="12576" y="37194"/>
                  </a:cubicBezTo>
                  <a:lnTo>
                    <a:pt x="12576" y="9140"/>
                  </a:lnTo>
                  <a:cubicBezTo>
                    <a:pt x="14511" y="8573"/>
                    <a:pt x="15879" y="6772"/>
                    <a:pt x="15879" y="4671"/>
                  </a:cubicBezTo>
                  <a:cubicBezTo>
                    <a:pt x="15879" y="2102"/>
                    <a:pt x="13810" y="0"/>
                    <a:pt x="112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4"/>
            <p:cNvSpPr/>
            <p:nvPr/>
          </p:nvSpPr>
          <p:spPr>
            <a:xfrm>
              <a:off x="2133350" y="3549650"/>
              <a:ext cx="312750" cy="1166700"/>
            </a:xfrm>
            <a:custGeom>
              <a:rect b="b" l="l" r="r" t="t"/>
              <a:pathLst>
                <a:path extrusionOk="0" h="46668" w="12510">
                  <a:moveTo>
                    <a:pt x="802" y="0"/>
                  </a:moveTo>
                  <a:cubicBezTo>
                    <a:pt x="568" y="0"/>
                    <a:pt x="268" y="67"/>
                    <a:pt x="1" y="101"/>
                  </a:cubicBezTo>
                  <a:cubicBezTo>
                    <a:pt x="2203" y="467"/>
                    <a:pt x="3870" y="2402"/>
                    <a:pt x="3870" y="4671"/>
                  </a:cubicBezTo>
                  <a:cubicBezTo>
                    <a:pt x="3870" y="6772"/>
                    <a:pt x="2503" y="8573"/>
                    <a:pt x="601" y="9140"/>
                  </a:cubicBezTo>
                  <a:lnTo>
                    <a:pt x="601" y="37194"/>
                  </a:lnTo>
                  <a:cubicBezTo>
                    <a:pt x="3270" y="37461"/>
                    <a:pt x="5772" y="38762"/>
                    <a:pt x="7506" y="40830"/>
                  </a:cubicBezTo>
                  <a:lnTo>
                    <a:pt x="10609" y="44466"/>
                  </a:lnTo>
                  <a:cubicBezTo>
                    <a:pt x="10775" y="44599"/>
                    <a:pt x="10875" y="44699"/>
                    <a:pt x="10875" y="44833"/>
                  </a:cubicBezTo>
                  <a:lnTo>
                    <a:pt x="10875" y="44866"/>
                  </a:lnTo>
                  <a:cubicBezTo>
                    <a:pt x="10875" y="45833"/>
                    <a:pt x="6172" y="46634"/>
                    <a:pt x="201" y="46667"/>
                  </a:cubicBezTo>
                  <a:lnTo>
                    <a:pt x="1002" y="46667"/>
                  </a:lnTo>
                  <a:cubicBezTo>
                    <a:pt x="7340" y="46667"/>
                    <a:pt x="12477" y="45867"/>
                    <a:pt x="12477" y="44833"/>
                  </a:cubicBezTo>
                  <a:cubicBezTo>
                    <a:pt x="12493" y="44849"/>
                    <a:pt x="12502" y="44858"/>
                    <a:pt x="12506" y="44858"/>
                  </a:cubicBezTo>
                  <a:cubicBezTo>
                    <a:pt x="12510" y="44858"/>
                    <a:pt x="12510" y="44849"/>
                    <a:pt x="12510" y="44833"/>
                  </a:cubicBezTo>
                  <a:cubicBezTo>
                    <a:pt x="12477" y="44699"/>
                    <a:pt x="12410" y="44599"/>
                    <a:pt x="12176" y="44466"/>
                  </a:cubicBezTo>
                  <a:lnTo>
                    <a:pt x="9107" y="40830"/>
                  </a:lnTo>
                  <a:cubicBezTo>
                    <a:pt x="7340" y="38762"/>
                    <a:pt x="4838" y="37461"/>
                    <a:pt x="2169" y="37194"/>
                  </a:cubicBezTo>
                  <a:lnTo>
                    <a:pt x="2169" y="9140"/>
                  </a:lnTo>
                  <a:cubicBezTo>
                    <a:pt x="4104" y="8573"/>
                    <a:pt x="5472" y="6772"/>
                    <a:pt x="5472" y="4671"/>
                  </a:cubicBezTo>
                  <a:cubicBezTo>
                    <a:pt x="5472" y="2102"/>
                    <a:pt x="3403" y="0"/>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4"/>
            <p:cNvSpPr/>
            <p:nvPr/>
          </p:nvSpPr>
          <p:spPr>
            <a:xfrm>
              <a:off x="2019950" y="3598850"/>
              <a:ext cx="74250" cy="138450"/>
            </a:xfrm>
            <a:custGeom>
              <a:rect b="b" l="l" r="r" t="t"/>
              <a:pathLst>
                <a:path extrusionOk="0" h="5538" w="2970">
                  <a:moveTo>
                    <a:pt x="2969" y="1"/>
                  </a:moveTo>
                  <a:cubicBezTo>
                    <a:pt x="2969" y="1"/>
                    <a:pt x="0" y="2769"/>
                    <a:pt x="2969" y="5538"/>
                  </a:cubicBezTo>
                  <a:lnTo>
                    <a:pt x="29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4"/>
            <p:cNvSpPr/>
            <p:nvPr/>
          </p:nvSpPr>
          <p:spPr>
            <a:xfrm>
              <a:off x="2053300" y="3598850"/>
              <a:ext cx="40900" cy="138450"/>
            </a:xfrm>
            <a:custGeom>
              <a:rect b="b" l="l" r="r" t="t"/>
              <a:pathLst>
                <a:path extrusionOk="0" h="5538" w="1636">
                  <a:moveTo>
                    <a:pt x="1635" y="1"/>
                  </a:moveTo>
                  <a:lnTo>
                    <a:pt x="1635" y="1"/>
                  </a:lnTo>
                  <a:cubicBezTo>
                    <a:pt x="1202" y="301"/>
                    <a:pt x="835" y="701"/>
                    <a:pt x="501" y="1168"/>
                  </a:cubicBezTo>
                  <a:cubicBezTo>
                    <a:pt x="268" y="1635"/>
                    <a:pt x="34" y="2169"/>
                    <a:pt x="34" y="2769"/>
                  </a:cubicBezTo>
                  <a:cubicBezTo>
                    <a:pt x="1" y="3336"/>
                    <a:pt x="167" y="3903"/>
                    <a:pt x="468" y="4370"/>
                  </a:cubicBezTo>
                  <a:cubicBezTo>
                    <a:pt x="601" y="4671"/>
                    <a:pt x="801" y="4837"/>
                    <a:pt x="968" y="5038"/>
                  </a:cubicBezTo>
                  <a:cubicBezTo>
                    <a:pt x="1168" y="5271"/>
                    <a:pt x="1368" y="5371"/>
                    <a:pt x="1602" y="5538"/>
                  </a:cubicBezTo>
                  <a:cubicBezTo>
                    <a:pt x="1468" y="5304"/>
                    <a:pt x="1302" y="5104"/>
                    <a:pt x="1168" y="4871"/>
                  </a:cubicBezTo>
                  <a:cubicBezTo>
                    <a:pt x="1035" y="4671"/>
                    <a:pt x="935" y="4470"/>
                    <a:pt x="835" y="4204"/>
                  </a:cubicBezTo>
                  <a:cubicBezTo>
                    <a:pt x="634" y="3770"/>
                    <a:pt x="534" y="3270"/>
                    <a:pt x="534" y="2803"/>
                  </a:cubicBezTo>
                  <a:cubicBezTo>
                    <a:pt x="601" y="2336"/>
                    <a:pt x="701" y="1835"/>
                    <a:pt x="868" y="1368"/>
                  </a:cubicBezTo>
                  <a:cubicBezTo>
                    <a:pt x="1101" y="901"/>
                    <a:pt x="1335" y="468"/>
                    <a:pt x="1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4"/>
            <p:cNvSpPr/>
            <p:nvPr/>
          </p:nvSpPr>
          <p:spPr>
            <a:xfrm>
              <a:off x="1948225" y="4516175"/>
              <a:ext cx="174325" cy="125125"/>
            </a:xfrm>
            <a:custGeom>
              <a:rect b="b" l="l" r="r" t="t"/>
              <a:pathLst>
                <a:path extrusionOk="0" h="5005" w="6973">
                  <a:moveTo>
                    <a:pt x="6972" y="1"/>
                  </a:moveTo>
                  <a:lnTo>
                    <a:pt x="6972" y="1"/>
                  </a:lnTo>
                  <a:cubicBezTo>
                    <a:pt x="2402" y="534"/>
                    <a:pt x="1" y="5004"/>
                    <a:pt x="1" y="5004"/>
                  </a:cubicBezTo>
                  <a:lnTo>
                    <a:pt x="6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4"/>
            <p:cNvSpPr/>
            <p:nvPr/>
          </p:nvSpPr>
          <p:spPr>
            <a:xfrm>
              <a:off x="1948225" y="4517000"/>
              <a:ext cx="175150" cy="124300"/>
            </a:xfrm>
            <a:custGeom>
              <a:rect b="b" l="l" r="r" t="t"/>
              <a:pathLst>
                <a:path extrusionOk="0" h="4972" w="7006">
                  <a:moveTo>
                    <a:pt x="7006" y="1"/>
                  </a:moveTo>
                  <a:cubicBezTo>
                    <a:pt x="6238" y="1"/>
                    <a:pt x="5505" y="101"/>
                    <a:pt x="4804" y="368"/>
                  </a:cubicBezTo>
                  <a:cubicBezTo>
                    <a:pt x="4070" y="635"/>
                    <a:pt x="3370" y="1002"/>
                    <a:pt x="2803" y="1469"/>
                  </a:cubicBezTo>
                  <a:cubicBezTo>
                    <a:pt x="2169" y="1936"/>
                    <a:pt x="1602" y="2469"/>
                    <a:pt x="1168" y="3036"/>
                  </a:cubicBezTo>
                  <a:cubicBezTo>
                    <a:pt x="668" y="3637"/>
                    <a:pt x="301" y="4271"/>
                    <a:pt x="1" y="4971"/>
                  </a:cubicBezTo>
                  <a:cubicBezTo>
                    <a:pt x="901" y="3837"/>
                    <a:pt x="1902" y="2770"/>
                    <a:pt x="3103" y="1869"/>
                  </a:cubicBezTo>
                  <a:cubicBezTo>
                    <a:pt x="3703" y="1469"/>
                    <a:pt x="4337" y="1102"/>
                    <a:pt x="4971" y="768"/>
                  </a:cubicBezTo>
                  <a:cubicBezTo>
                    <a:pt x="5571" y="435"/>
                    <a:pt x="6305" y="201"/>
                    <a:pt x="70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89" name="Shape 2089"/>
        <p:cNvGrpSpPr/>
        <p:nvPr/>
      </p:nvGrpSpPr>
      <p:grpSpPr>
        <a:xfrm>
          <a:off x="0" y="0"/>
          <a:ext cx="0" cy="0"/>
          <a:chOff x="0" y="0"/>
          <a:chExt cx="0" cy="0"/>
        </a:xfrm>
      </p:grpSpPr>
      <p:grpSp>
        <p:nvGrpSpPr>
          <p:cNvPr id="2090" name="Google Shape;2090;p15"/>
          <p:cNvGrpSpPr/>
          <p:nvPr/>
        </p:nvGrpSpPr>
        <p:grpSpPr>
          <a:xfrm flipH="1">
            <a:off x="1066800" y="347143"/>
            <a:ext cx="8524350" cy="4373107"/>
            <a:chOff x="219690" y="347143"/>
            <a:chExt cx="8524350" cy="4373107"/>
          </a:xfrm>
        </p:grpSpPr>
        <p:sp>
          <p:nvSpPr>
            <p:cNvPr id="2091" name="Google Shape;2091;p15"/>
            <p:cNvSpPr/>
            <p:nvPr/>
          </p:nvSpPr>
          <p:spPr>
            <a:xfrm>
              <a:off x="219690" y="683150"/>
              <a:ext cx="8254275" cy="4037100"/>
            </a:xfrm>
            <a:custGeom>
              <a:rect b="b" l="l" r="r" t="t"/>
              <a:pathLst>
                <a:path extrusionOk="0" h="161484" w="330171">
                  <a:moveTo>
                    <a:pt x="317123" y="0"/>
                  </a:moveTo>
                  <a:lnTo>
                    <a:pt x="0" y="161484"/>
                  </a:lnTo>
                  <a:lnTo>
                    <a:pt x="308269" y="161082"/>
                  </a:lnTo>
                  <a:lnTo>
                    <a:pt x="330171" y="10525"/>
                  </a:lnTo>
                  <a:close/>
                </a:path>
              </a:pathLst>
            </a:custGeom>
            <a:gradFill>
              <a:gsLst>
                <a:gs pos="0">
                  <a:srgbClr val="FFF6DB">
                    <a:alpha val="1960"/>
                  </a:srgbClr>
                </a:gs>
                <a:gs pos="100000">
                  <a:srgbClr val="FAD25C">
                    <a:alpha val="29411"/>
                  </a:srgbClr>
                </a:gs>
              </a:gsLst>
              <a:lin ang="18900044" scaled="0"/>
            </a:gradFill>
            <a:ln>
              <a:noFill/>
            </a:ln>
          </p:spPr>
        </p:sp>
        <p:grpSp>
          <p:nvGrpSpPr>
            <p:cNvPr id="2092" name="Google Shape;2092;p15"/>
            <p:cNvGrpSpPr/>
            <p:nvPr/>
          </p:nvGrpSpPr>
          <p:grpSpPr>
            <a:xfrm>
              <a:off x="8076260" y="347143"/>
              <a:ext cx="667780" cy="667824"/>
              <a:chOff x="8304860" y="-186257"/>
              <a:chExt cx="667780" cy="667824"/>
            </a:xfrm>
          </p:grpSpPr>
          <p:sp>
            <p:nvSpPr>
              <p:cNvPr id="2093" name="Google Shape;2093;p15"/>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5"/>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5"/>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5"/>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7" name="Google Shape;2097;p15"/>
          <p:cNvSpPr/>
          <p:nvPr/>
        </p:nvSpPr>
        <p:spPr>
          <a:xfrm>
            <a:off x="-7175" y="37913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8" name="Google Shape;2098;p15"/>
          <p:cNvGrpSpPr/>
          <p:nvPr/>
        </p:nvGrpSpPr>
        <p:grpSpPr>
          <a:xfrm>
            <a:off x="33" y="-132178"/>
            <a:ext cx="1291188" cy="4951353"/>
            <a:chOff x="1440600" y="197825"/>
            <a:chExt cx="990175" cy="3797050"/>
          </a:xfrm>
        </p:grpSpPr>
        <p:sp>
          <p:nvSpPr>
            <p:cNvPr id="2099" name="Google Shape;2099;p1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15"/>
          <p:cNvGrpSpPr/>
          <p:nvPr/>
        </p:nvGrpSpPr>
        <p:grpSpPr>
          <a:xfrm flipH="1">
            <a:off x="7860233" y="-132178"/>
            <a:ext cx="1291188" cy="4951353"/>
            <a:chOff x="1440600" y="197825"/>
            <a:chExt cx="990175" cy="3797050"/>
          </a:xfrm>
        </p:grpSpPr>
        <p:sp>
          <p:nvSpPr>
            <p:cNvPr id="2109" name="Google Shape;2109;p1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15"/>
          <p:cNvGrpSpPr/>
          <p:nvPr/>
        </p:nvGrpSpPr>
        <p:grpSpPr>
          <a:xfrm>
            <a:off x="-417858" y="-823150"/>
            <a:ext cx="9978772" cy="1382075"/>
            <a:chOff x="193475" y="-693375"/>
            <a:chExt cx="7221575" cy="1382075"/>
          </a:xfrm>
        </p:grpSpPr>
        <p:sp>
          <p:nvSpPr>
            <p:cNvPr id="2119" name="Google Shape;2119;p15"/>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5"/>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5"/>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5"/>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5"/>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5"/>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5"/>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5"/>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5"/>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5"/>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5"/>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5"/>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5"/>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5"/>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5"/>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5"/>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5"/>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5"/>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5"/>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5"/>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5"/>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5"/>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5"/>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5"/>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5"/>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5"/>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5"/>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5"/>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5"/>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5"/>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5"/>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5"/>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5"/>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5"/>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5"/>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5"/>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5"/>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15"/>
          <p:cNvGrpSpPr/>
          <p:nvPr/>
        </p:nvGrpSpPr>
        <p:grpSpPr>
          <a:xfrm>
            <a:off x="-20" y="4308471"/>
            <a:ext cx="9143683" cy="1629094"/>
            <a:chOff x="429225" y="4417075"/>
            <a:chExt cx="6749600" cy="1202550"/>
          </a:xfrm>
        </p:grpSpPr>
        <p:sp>
          <p:nvSpPr>
            <p:cNvPr id="2157" name="Google Shape;2157;p15"/>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5"/>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5"/>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5"/>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5"/>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5"/>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5"/>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5"/>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5"/>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5"/>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5"/>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5"/>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5"/>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5"/>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5"/>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5"/>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5"/>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5"/>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5"/>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5"/>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5"/>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5"/>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5"/>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5"/>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5"/>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5"/>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5"/>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5"/>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5"/>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5"/>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5"/>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5"/>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5"/>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5"/>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5"/>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5"/>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5"/>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5"/>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5"/>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5"/>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5"/>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5"/>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5"/>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5"/>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5"/>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5"/>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5"/>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5"/>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5"/>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5"/>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5"/>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5"/>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5"/>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5"/>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5"/>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5"/>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5"/>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5"/>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5"/>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5"/>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5"/>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5"/>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5"/>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5"/>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5"/>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5"/>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5"/>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5"/>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5"/>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5"/>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5"/>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5"/>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5"/>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5"/>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5"/>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5"/>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5"/>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5"/>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5"/>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5"/>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5"/>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5"/>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5"/>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5"/>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5"/>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5"/>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5"/>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5"/>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5"/>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5"/>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5"/>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5"/>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5"/>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5"/>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5"/>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5"/>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5"/>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5"/>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5"/>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5"/>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5"/>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5"/>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5"/>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5"/>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5"/>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5"/>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5"/>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5"/>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5"/>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5"/>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5"/>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5"/>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5"/>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5"/>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5"/>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5"/>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5"/>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5"/>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5"/>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5"/>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5"/>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5"/>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5"/>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5"/>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5"/>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5"/>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5"/>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5"/>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5"/>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5"/>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5"/>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5"/>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5"/>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5"/>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5"/>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5"/>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5"/>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5"/>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5"/>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5"/>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5"/>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5"/>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5"/>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5"/>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5"/>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5"/>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5"/>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5"/>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5"/>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5"/>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5"/>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5"/>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5"/>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5"/>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5"/>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5"/>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5"/>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5"/>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5"/>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5"/>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5"/>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5"/>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5"/>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5"/>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5"/>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5"/>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5"/>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5"/>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5"/>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5"/>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5"/>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8" name="Google Shape;2328;p15"/>
          <p:cNvSpPr txBox="1"/>
          <p:nvPr>
            <p:ph idx="1" type="subTitle"/>
          </p:nvPr>
        </p:nvSpPr>
        <p:spPr>
          <a:xfrm>
            <a:off x="3941400" y="2967537"/>
            <a:ext cx="3852000" cy="6048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9" name="Google Shape;2329;p15"/>
          <p:cNvSpPr txBox="1"/>
          <p:nvPr>
            <p:ph type="title"/>
          </p:nvPr>
        </p:nvSpPr>
        <p:spPr>
          <a:xfrm>
            <a:off x="3451200" y="1506497"/>
            <a:ext cx="4832400" cy="142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2330" name="Shape 2330"/>
        <p:cNvGrpSpPr/>
        <p:nvPr/>
      </p:nvGrpSpPr>
      <p:grpSpPr>
        <a:xfrm>
          <a:off x="0" y="0"/>
          <a:ext cx="0" cy="0"/>
          <a:chOff x="0" y="0"/>
          <a:chExt cx="0" cy="0"/>
        </a:xfrm>
      </p:grpSpPr>
      <p:sp>
        <p:nvSpPr>
          <p:cNvPr id="2331" name="Google Shape;2331;p16"/>
          <p:cNvSpPr/>
          <p:nvPr/>
        </p:nvSpPr>
        <p:spPr>
          <a:xfrm>
            <a:off x="-7175" y="4383575"/>
            <a:ext cx="9158700" cy="789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16"/>
          <p:cNvGrpSpPr/>
          <p:nvPr/>
        </p:nvGrpSpPr>
        <p:grpSpPr>
          <a:xfrm>
            <a:off x="-63325" y="-752875"/>
            <a:ext cx="8043425" cy="5781613"/>
            <a:chOff x="-63325" y="-752875"/>
            <a:chExt cx="8043425" cy="5781613"/>
          </a:xfrm>
        </p:grpSpPr>
        <p:sp>
          <p:nvSpPr>
            <p:cNvPr id="2333" name="Google Shape;2333;p16"/>
            <p:cNvSpPr/>
            <p:nvPr/>
          </p:nvSpPr>
          <p:spPr>
            <a:xfrm>
              <a:off x="-63325" y="-752875"/>
              <a:ext cx="7782650" cy="5494650"/>
            </a:xfrm>
            <a:custGeom>
              <a:rect b="b" l="l" r="r" t="t"/>
              <a:pathLst>
                <a:path extrusionOk="0" h="219786" w="311306">
                  <a:moveTo>
                    <a:pt x="311306" y="209590"/>
                  </a:moveTo>
                  <a:lnTo>
                    <a:pt x="0" y="0"/>
                  </a:lnTo>
                  <a:lnTo>
                    <a:pt x="2252" y="210524"/>
                  </a:lnTo>
                  <a:lnTo>
                    <a:pt x="303539" y="219786"/>
                  </a:lnTo>
                  <a:close/>
                </a:path>
              </a:pathLst>
            </a:custGeom>
            <a:gradFill>
              <a:gsLst>
                <a:gs pos="0">
                  <a:srgbClr val="FFF6DB">
                    <a:alpha val="1960"/>
                  </a:srgbClr>
                </a:gs>
                <a:gs pos="100000">
                  <a:srgbClr val="FAD25C">
                    <a:alpha val="29411"/>
                  </a:srgbClr>
                </a:gs>
              </a:gsLst>
              <a:lin ang="18900044" scaled="0"/>
            </a:gradFill>
            <a:ln>
              <a:noFill/>
            </a:ln>
          </p:spPr>
        </p:sp>
        <p:grpSp>
          <p:nvGrpSpPr>
            <p:cNvPr id="2334" name="Google Shape;2334;p16"/>
            <p:cNvGrpSpPr/>
            <p:nvPr/>
          </p:nvGrpSpPr>
          <p:grpSpPr>
            <a:xfrm flipH="1">
              <a:off x="7387975" y="4456863"/>
              <a:ext cx="592125" cy="571875"/>
              <a:chOff x="1378650" y="3847600"/>
              <a:chExt cx="592125" cy="571875"/>
            </a:xfrm>
          </p:grpSpPr>
          <p:sp>
            <p:nvSpPr>
              <p:cNvPr id="2335" name="Google Shape;2335;p16"/>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6"/>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6"/>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6"/>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6"/>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6"/>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6"/>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6"/>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3" name="Google Shape;2343;p16"/>
          <p:cNvGrpSpPr/>
          <p:nvPr/>
        </p:nvGrpSpPr>
        <p:grpSpPr>
          <a:xfrm>
            <a:off x="-417858" y="-823150"/>
            <a:ext cx="9978772" cy="5996593"/>
            <a:chOff x="-417858" y="-823150"/>
            <a:chExt cx="9978772" cy="5996593"/>
          </a:xfrm>
        </p:grpSpPr>
        <p:grpSp>
          <p:nvGrpSpPr>
            <p:cNvPr id="2344" name="Google Shape;2344;p16"/>
            <p:cNvGrpSpPr/>
            <p:nvPr/>
          </p:nvGrpSpPr>
          <p:grpSpPr>
            <a:xfrm>
              <a:off x="8" y="-132175"/>
              <a:ext cx="1291188" cy="5305618"/>
              <a:chOff x="1440600" y="197825"/>
              <a:chExt cx="990175" cy="3797050"/>
            </a:xfrm>
          </p:grpSpPr>
          <p:sp>
            <p:nvSpPr>
              <p:cNvPr id="2345" name="Google Shape;2345;p1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16"/>
            <p:cNvGrpSpPr/>
            <p:nvPr/>
          </p:nvGrpSpPr>
          <p:grpSpPr>
            <a:xfrm flipH="1">
              <a:off x="7860254" y="-132175"/>
              <a:ext cx="1291188" cy="5305618"/>
              <a:chOff x="1440600" y="197825"/>
              <a:chExt cx="990175" cy="3797050"/>
            </a:xfrm>
          </p:grpSpPr>
          <p:sp>
            <p:nvSpPr>
              <p:cNvPr id="2355" name="Google Shape;2355;p1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16"/>
            <p:cNvGrpSpPr/>
            <p:nvPr/>
          </p:nvGrpSpPr>
          <p:grpSpPr>
            <a:xfrm>
              <a:off x="-417858" y="-823150"/>
              <a:ext cx="9978772" cy="1382075"/>
              <a:chOff x="193475" y="-693375"/>
              <a:chExt cx="7221575" cy="1382075"/>
            </a:xfrm>
          </p:grpSpPr>
          <p:sp>
            <p:nvSpPr>
              <p:cNvPr id="2365" name="Google Shape;2365;p16"/>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6"/>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6"/>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6"/>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6"/>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6"/>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6"/>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6"/>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6"/>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6"/>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6"/>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6"/>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6"/>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6"/>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6"/>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6"/>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6"/>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6"/>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6"/>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6"/>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6"/>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6"/>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6"/>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6"/>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6"/>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6"/>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6"/>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6"/>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6"/>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6"/>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6"/>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6"/>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6"/>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6"/>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6"/>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6"/>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6"/>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2" name="Google Shape;2402;p16"/>
          <p:cNvSpPr txBox="1"/>
          <p:nvPr>
            <p:ph type="title"/>
          </p:nvPr>
        </p:nvSpPr>
        <p:spPr>
          <a:xfrm>
            <a:off x="3790154" y="2514018"/>
            <a:ext cx="4632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03" name="Google Shape;2403;p16"/>
          <p:cNvSpPr txBox="1"/>
          <p:nvPr>
            <p:ph hasCustomPrompt="1" idx="2" type="title"/>
          </p:nvPr>
        </p:nvSpPr>
        <p:spPr>
          <a:xfrm>
            <a:off x="5390504" y="1190175"/>
            <a:ext cx="14322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04" name="Google Shape;2404;p16"/>
          <p:cNvSpPr txBox="1"/>
          <p:nvPr>
            <p:ph idx="1" type="subTitle"/>
          </p:nvPr>
        </p:nvSpPr>
        <p:spPr>
          <a:xfrm>
            <a:off x="4668104" y="3335968"/>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2405" name="Shape 2405"/>
        <p:cNvGrpSpPr/>
        <p:nvPr/>
      </p:nvGrpSpPr>
      <p:grpSpPr>
        <a:xfrm>
          <a:off x="0" y="0"/>
          <a:ext cx="0" cy="0"/>
          <a:chOff x="0" y="0"/>
          <a:chExt cx="0" cy="0"/>
        </a:xfrm>
      </p:grpSpPr>
      <p:sp>
        <p:nvSpPr>
          <p:cNvPr id="2406" name="Google Shape;2406;p17"/>
          <p:cNvSpPr/>
          <p:nvPr/>
        </p:nvSpPr>
        <p:spPr>
          <a:xfrm>
            <a:off x="-7175" y="4096150"/>
            <a:ext cx="9158700" cy="104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7" name="Google Shape;2407;p17"/>
          <p:cNvGrpSpPr/>
          <p:nvPr/>
        </p:nvGrpSpPr>
        <p:grpSpPr>
          <a:xfrm flipH="1">
            <a:off x="3159475" y="-139550"/>
            <a:ext cx="5997825" cy="5047838"/>
            <a:chOff x="-844200" y="-335325"/>
            <a:chExt cx="5997825" cy="5047838"/>
          </a:xfrm>
        </p:grpSpPr>
        <p:sp>
          <p:nvSpPr>
            <p:cNvPr id="2408" name="Google Shape;2408;p17"/>
            <p:cNvSpPr/>
            <p:nvPr/>
          </p:nvSpPr>
          <p:spPr>
            <a:xfrm>
              <a:off x="-844200" y="-335325"/>
              <a:ext cx="5865750" cy="4883425"/>
            </a:xfrm>
            <a:custGeom>
              <a:rect b="b" l="l" r="r" t="t"/>
              <a:pathLst>
                <a:path extrusionOk="0" h="195337" w="234630">
                  <a:moveTo>
                    <a:pt x="234630" y="190171"/>
                  </a:moveTo>
                  <a:lnTo>
                    <a:pt x="0" y="0"/>
                  </a:lnTo>
                  <a:lnTo>
                    <a:pt x="266" y="162412"/>
                  </a:lnTo>
                  <a:lnTo>
                    <a:pt x="227456" y="195337"/>
                  </a:lnTo>
                  <a:close/>
                </a:path>
              </a:pathLst>
            </a:custGeom>
            <a:gradFill>
              <a:gsLst>
                <a:gs pos="0">
                  <a:srgbClr val="FFF6DB">
                    <a:alpha val="1960"/>
                  </a:srgbClr>
                </a:gs>
                <a:gs pos="100000">
                  <a:srgbClr val="FAD25C">
                    <a:alpha val="29411"/>
                  </a:srgbClr>
                </a:gs>
              </a:gsLst>
              <a:lin ang="18900044" scaled="0"/>
            </a:gradFill>
            <a:ln>
              <a:noFill/>
            </a:ln>
          </p:spPr>
        </p:sp>
        <p:grpSp>
          <p:nvGrpSpPr>
            <p:cNvPr id="2409" name="Google Shape;2409;p17"/>
            <p:cNvGrpSpPr/>
            <p:nvPr/>
          </p:nvGrpSpPr>
          <p:grpSpPr>
            <a:xfrm flipH="1">
              <a:off x="4793350" y="4364763"/>
              <a:ext cx="360275" cy="347750"/>
              <a:chOff x="1618825" y="2930900"/>
              <a:chExt cx="360275" cy="347750"/>
            </a:xfrm>
          </p:grpSpPr>
          <p:sp>
            <p:nvSpPr>
              <p:cNvPr id="2410" name="Google Shape;2410;p17"/>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7"/>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7"/>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7"/>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7"/>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7"/>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7"/>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7"/>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18" name="Google Shape;2418;p17"/>
          <p:cNvGrpSpPr/>
          <p:nvPr/>
        </p:nvGrpSpPr>
        <p:grpSpPr>
          <a:xfrm flipH="1">
            <a:off x="7860239" y="-132175"/>
            <a:ext cx="1291188" cy="5305618"/>
            <a:chOff x="1440600" y="197825"/>
            <a:chExt cx="990175" cy="3797050"/>
          </a:xfrm>
        </p:grpSpPr>
        <p:sp>
          <p:nvSpPr>
            <p:cNvPr id="2419" name="Google Shape;2419;p1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17"/>
          <p:cNvGrpSpPr/>
          <p:nvPr/>
        </p:nvGrpSpPr>
        <p:grpSpPr>
          <a:xfrm>
            <a:off x="23" y="-132175"/>
            <a:ext cx="1291188" cy="5305618"/>
            <a:chOff x="1440600" y="197825"/>
            <a:chExt cx="990175" cy="3797050"/>
          </a:xfrm>
        </p:grpSpPr>
        <p:sp>
          <p:nvSpPr>
            <p:cNvPr id="2429" name="Google Shape;2429;p1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17"/>
          <p:cNvGrpSpPr/>
          <p:nvPr/>
        </p:nvGrpSpPr>
        <p:grpSpPr>
          <a:xfrm>
            <a:off x="-417858" y="-823150"/>
            <a:ext cx="9978772" cy="1382075"/>
            <a:chOff x="193475" y="-693375"/>
            <a:chExt cx="7221575" cy="1382075"/>
          </a:xfrm>
        </p:grpSpPr>
        <p:sp>
          <p:nvSpPr>
            <p:cNvPr id="2439" name="Google Shape;2439;p17"/>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7"/>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7"/>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7"/>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7"/>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7"/>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7"/>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7"/>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7"/>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7"/>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7"/>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7"/>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7"/>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7"/>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7"/>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7"/>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7"/>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7"/>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7"/>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7"/>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7"/>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7"/>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7"/>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7"/>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7"/>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7"/>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7"/>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7"/>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7"/>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7"/>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7"/>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7"/>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7"/>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7"/>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7"/>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7"/>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7"/>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17"/>
          <p:cNvGrpSpPr/>
          <p:nvPr/>
        </p:nvGrpSpPr>
        <p:grpSpPr>
          <a:xfrm>
            <a:off x="4409775" y="4094247"/>
            <a:ext cx="3949500" cy="1240100"/>
            <a:chOff x="4409775" y="4094247"/>
            <a:chExt cx="3949500" cy="1240100"/>
          </a:xfrm>
        </p:grpSpPr>
        <p:sp>
          <p:nvSpPr>
            <p:cNvPr id="2477" name="Google Shape;2477;p17"/>
            <p:cNvSpPr/>
            <p:nvPr/>
          </p:nvSpPr>
          <p:spPr>
            <a:xfrm>
              <a:off x="4548200" y="4094247"/>
              <a:ext cx="3667650" cy="1240100"/>
            </a:xfrm>
            <a:custGeom>
              <a:rect b="b" l="l" r="r" t="t"/>
              <a:pathLst>
                <a:path extrusionOk="0" h="49604" w="146706">
                  <a:moveTo>
                    <a:pt x="20782" y="1"/>
                  </a:moveTo>
                  <a:lnTo>
                    <a:pt x="1" y="49603"/>
                  </a:lnTo>
                  <a:lnTo>
                    <a:pt x="146705" y="49603"/>
                  </a:lnTo>
                  <a:lnTo>
                    <a:pt x="1253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7"/>
            <p:cNvSpPr/>
            <p:nvPr/>
          </p:nvSpPr>
          <p:spPr>
            <a:xfrm>
              <a:off x="7675425" y="4094247"/>
              <a:ext cx="683850" cy="1240100"/>
            </a:xfrm>
            <a:custGeom>
              <a:rect b="b" l="l" r="r" t="t"/>
              <a:pathLst>
                <a:path extrusionOk="0" h="49604" w="27354">
                  <a:moveTo>
                    <a:pt x="1" y="1"/>
                  </a:moveTo>
                  <a:lnTo>
                    <a:pt x="21616" y="49603"/>
                  </a:lnTo>
                  <a:lnTo>
                    <a:pt x="27354" y="49603"/>
                  </a:lnTo>
                  <a:lnTo>
                    <a:pt x="37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7"/>
            <p:cNvSpPr/>
            <p:nvPr/>
          </p:nvSpPr>
          <p:spPr>
            <a:xfrm>
              <a:off x="4409775" y="4094247"/>
              <a:ext cx="683850" cy="1240100"/>
            </a:xfrm>
            <a:custGeom>
              <a:rect b="b" l="l" r="r" t="t"/>
              <a:pathLst>
                <a:path extrusionOk="0" h="49604" w="27354">
                  <a:moveTo>
                    <a:pt x="23651" y="1"/>
                  </a:moveTo>
                  <a:lnTo>
                    <a:pt x="0" y="49603"/>
                  </a:lnTo>
                  <a:lnTo>
                    <a:pt x="5738" y="49603"/>
                  </a:lnTo>
                  <a:lnTo>
                    <a:pt x="27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0" name="Google Shape;2480;p17"/>
          <p:cNvSpPr txBox="1"/>
          <p:nvPr>
            <p:ph type="title"/>
          </p:nvPr>
        </p:nvSpPr>
        <p:spPr>
          <a:xfrm>
            <a:off x="742150" y="2514025"/>
            <a:ext cx="3829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81" name="Google Shape;2481;p17"/>
          <p:cNvSpPr txBox="1"/>
          <p:nvPr>
            <p:ph hasCustomPrompt="1" idx="2" type="title"/>
          </p:nvPr>
        </p:nvSpPr>
        <p:spPr>
          <a:xfrm>
            <a:off x="1940950" y="1190175"/>
            <a:ext cx="14322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82" name="Google Shape;2482;p17"/>
          <p:cNvSpPr txBox="1"/>
          <p:nvPr>
            <p:ph idx="1" type="subTitle"/>
          </p:nvPr>
        </p:nvSpPr>
        <p:spPr>
          <a:xfrm>
            <a:off x="1218550" y="3335968"/>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2483" name="Shape 2483"/>
        <p:cNvGrpSpPr/>
        <p:nvPr/>
      </p:nvGrpSpPr>
      <p:grpSpPr>
        <a:xfrm>
          <a:off x="0" y="0"/>
          <a:ext cx="0" cy="0"/>
          <a:chOff x="0" y="0"/>
          <a:chExt cx="0" cy="0"/>
        </a:xfrm>
      </p:grpSpPr>
      <p:sp>
        <p:nvSpPr>
          <p:cNvPr id="2484" name="Google Shape;2484;p18"/>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5" name="Google Shape;2485;p18"/>
          <p:cNvGrpSpPr/>
          <p:nvPr/>
        </p:nvGrpSpPr>
        <p:grpSpPr>
          <a:xfrm flipH="1">
            <a:off x="8748255" y="351525"/>
            <a:ext cx="395408" cy="4589441"/>
            <a:chOff x="-36750" y="-31225"/>
            <a:chExt cx="441205" cy="5174700"/>
          </a:xfrm>
        </p:grpSpPr>
        <p:sp>
          <p:nvSpPr>
            <p:cNvPr id="2486" name="Google Shape;2486;p18"/>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8"/>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8"/>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18"/>
          <p:cNvGrpSpPr/>
          <p:nvPr/>
        </p:nvGrpSpPr>
        <p:grpSpPr>
          <a:xfrm>
            <a:off x="-870" y="444775"/>
            <a:ext cx="395408" cy="4589441"/>
            <a:chOff x="-36750" y="-31225"/>
            <a:chExt cx="441205" cy="5174700"/>
          </a:xfrm>
        </p:grpSpPr>
        <p:sp>
          <p:nvSpPr>
            <p:cNvPr id="2490" name="Google Shape;2490;p18"/>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8"/>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8"/>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18"/>
          <p:cNvGrpSpPr/>
          <p:nvPr/>
        </p:nvGrpSpPr>
        <p:grpSpPr>
          <a:xfrm>
            <a:off x="-417858" y="-823150"/>
            <a:ext cx="9978772" cy="1382075"/>
            <a:chOff x="193475" y="-693375"/>
            <a:chExt cx="7221575" cy="1382075"/>
          </a:xfrm>
        </p:grpSpPr>
        <p:sp>
          <p:nvSpPr>
            <p:cNvPr id="2494" name="Google Shape;2494;p18"/>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8"/>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8"/>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8"/>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8"/>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8"/>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8"/>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8"/>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8"/>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8"/>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8"/>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8"/>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8"/>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8"/>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8"/>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8"/>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8"/>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8"/>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8"/>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8"/>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8"/>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8"/>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8"/>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8"/>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8"/>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8"/>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8"/>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8"/>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8"/>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8"/>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8"/>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8"/>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8"/>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8"/>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8"/>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8"/>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8"/>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1" name="Google Shape;2531;p18"/>
          <p:cNvGrpSpPr/>
          <p:nvPr/>
        </p:nvGrpSpPr>
        <p:grpSpPr>
          <a:xfrm>
            <a:off x="-20" y="4613271"/>
            <a:ext cx="9143683" cy="1629094"/>
            <a:chOff x="429225" y="4417075"/>
            <a:chExt cx="6749600" cy="1202550"/>
          </a:xfrm>
        </p:grpSpPr>
        <p:sp>
          <p:nvSpPr>
            <p:cNvPr id="2532" name="Google Shape;2532;p18"/>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8"/>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8"/>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8"/>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8"/>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8"/>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8"/>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8"/>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8"/>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8"/>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8"/>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8"/>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8"/>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8"/>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8"/>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8"/>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8"/>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8"/>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8"/>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8"/>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8"/>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8"/>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8"/>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8"/>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8"/>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8"/>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8"/>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8"/>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8"/>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8"/>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8"/>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8"/>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8"/>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8"/>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8"/>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8"/>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8"/>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8"/>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8"/>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8"/>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8"/>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8"/>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8"/>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8"/>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8"/>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8"/>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8"/>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8"/>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8"/>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8"/>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8"/>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8"/>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8"/>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8"/>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8"/>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8"/>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8"/>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8"/>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8"/>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8"/>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8"/>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8"/>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8"/>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8"/>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8"/>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8"/>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8"/>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8"/>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8"/>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8"/>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8"/>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8"/>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8"/>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8"/>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8"/>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8"/>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8"/>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8"/>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8"/>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8"/>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8"/>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8"/>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8"/>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8"/>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8"/>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8"/>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8"/>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8"/>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8"/>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8"/>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8"/>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8"/>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8"/>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8"/>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8"/>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8"/>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8"/>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8"/>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8"/>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8"/>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8"/>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8"/>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8"/>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8"/>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8"/>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8"/>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8"/>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8"/>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8"/>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8"/>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8"/>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8"/>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8"/>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8"/>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8"/>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8"/>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8"/>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8"/>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8"/>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8"/>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8"/>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8"/>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8"/>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8"/>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8"/>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8"/>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8"/>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8"/>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8"/>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8"/>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8"/>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8"/>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8"/>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8"/>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8"/>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8"/>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8"/>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8"/>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8"/>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8"/>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8"/>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8"/>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8"/>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8"/>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8"/>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8"/>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8"/>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8"/>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8"/>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8"/>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8"/>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8"/>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8"/>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8"/>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8"/>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8"/>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8"/>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8"/>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8"/>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8"/>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8"/>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8"/>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8"/>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8"/>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8"/>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8"/>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8"/>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8"/>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8"/>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8"/>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8"/>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3" name="Google Shape;2703;p18"/>
          <p:cNvSpPr txBox="1"/>
          <p:nvPr>
            <p:ph type="title"/>
          </p:nvPr>
        </p:nvSpPr>
        <p:spPr>
          <a:xfrm>
            <a:off x="722325" y="1012100"/>
            <a:ext cx="38739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04" name="Google Shape;2704;p18"/>
          <p:cNvSpPr txBox="1"/>
          <p:nvPr>
            <p:ph idx="1" type="subTitle"/>
          </p:nvPr>
        </p:nvSpPr>
        <p:spPr>
          <a:xfrm>
            <a:off x="722447" y="2704251"/>
            <a:ext cx="2817600" cy="9765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2705" name="Shape 2705"/>
        <p:cNvGrpSpPr/>
        <p:nvPr/>
      </p:nvGrpSpPr>
      <p:grpSpPr>
        <a:xfrm>
          <a:off x="0" y="0"/>
          <a:ext cx="0" cy="0"/>
          <a:chOff x="0" y="0"/>
          <a:chExt cx="0" cy="0"/>
        </a:xfrm>
      </p:grpSpPr>
      <p:grpSp>
        <p:nvGrpSpPr>
          <p:cNvPr id="2706" name="Google Shape;2706;p19"/>
          <p:cNvGrpSpPr/>
          <p:nvPr/>
        </p:nvGrpSpPr>
        <p:grpSpPr>
          <a:xfrm flipH="1">
            <a:off x="762000" y="347143"/>
            <a:ext cx="8524350" cy="4373107"/>
            <a:chOff x="219690" y="347143"/>
            <a:chExt cx="8524350" cy="4373107"/>
          </a:xfrm>
        </p:grpSpPr>
        <p:sp>
          <p:nvSpPr>
            <p:cNvPr id="2707" name="Google Shape;2707;p19"/>
            <p:cNvSpPr/>
            <p:nvPr/>
          </p:nvSpPr>
          <p:spPr>
            <a:xfrm>
              <a:off x="219690" y="683150"/>
              <a:ext cx="8254275" cy="4037100"/>
            </a:xfrm>
            <a:custGeom>
              <a:rect b="b" l="l" r="r" t="t"/>
              <a:pathLst>
                <a:path extrusionOk="0" h="161484" w="330171">
                  <a:moveTo>
                    <a:pt x="317123" y="0"/>
                  </a:moveTo>
                  <a:lnTo>
                    <a:pt x="0" y="161484"/>
                  </a:lnTo>
                  <a:lnTo>
                    <a:pt x="308269" y="161082"/>
                  </a:lnTo>
                  <a:lnTo>
                    <a:pt x="330171" y="10525"/>
                  </a:lnTo>
                  <a:close/>
                </a:path>
              </a:pathLst>
            </a:custGeom>
            <a:gradFill>
              <a:gsLst>
                <a:gs pos="0">
                  <a:srgbClr val="FFF6DB">
                    <a:alpha val="1960"/>
                  </a:srgbClr>
                </a:gs>
                <a:gs pos="100000">
                  <a:srgbClr val="FAD25C">
                    <a:alpha val="29411"/>
                  </a:srgbClr>
                </a:gs>
              </a:gsLst>
              <a:lin ang="18900044" scaled="0"/>
            </a:gradFill>
            <a:ln>
              <a:noFill/>
            </a:ln>
          </p:spPr>
        </p:sp>
        <p:grpSp>
          <p:nvGrpSpPr>
            <p:cNvPr id="2708" name="Google Shape;2708;p19"/>
            <p:cNvGrpSpPr/>
            <p:nvPr/>
          </p:nvGrpSpPr>
          <p:grpSpPr>
            <a:xfrm>
              <a:off x="8076260" y="347143"/>
              <a:ext cx="667780" cy="667824"/>
              <a:chOff x="8304860" y="-186257"/>
              <a:chExt cx="667780" cy="667824"/>
            </a:xfrm>
          </p:grpSpPr>
          <p:sp>
            <p:nvSpPr>
              <p:cNvPr id="2709" name="Google Shape;2709;p19"/>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9"/>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9"/>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9"/>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13" name="Google Shape;2713;p19"/>
          <p:cNvSpPr/>
          <p:nvPr/>
        </p:nvSpPr>
        <p:spPr>
          <a:xfrm>
            <a:off x="-7175" y="37913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4" name="Google Shape;2714;p19"/>
          <p:cNvGrpSpPr/>
          <p:nvPr/>
        </p:nvGrpSpPr>
        <p:grpSpPr>
          <a:xfrm>
            <a:off x="5" y="-132175"/>
            <a:ext cx="1016910" cy="4951353"/>
            <a:chOff x="1440600" y="197825"/>
            <a:chExt cx="990175" cy="3797050"/>
          </a:xfrm>
        </p:grpSpPr>
        <p:sp>
          <p:nvSpPr>
            <p:cNvPr id="2715" name="Google Shape;2715;p1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19"/>
          <p:cNvGrpSpPr/>
          <p:nvPr/>
        </p:nvGrpSpPr>
        <p:grpSpPr>
          <a:xfrm flipH="1">
            <a:off x="8134537" y="-132175"/>
            <a:ext cx="1016910" cy="4951353"/>
            <a:chOff x="1440600" y="197825"/>
            <a:chExt cx="990175" cy="3797050"/>
          </a:xfrm>
        </p:grpSpPr>
        <p:sp>
          <p:nvSpPr>
            <p:cNvPr id="2725" name="Google Shape;2725;p1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4" name="Google Shape;2734;p19"/>
          <p:cNvGrpSpPr/>
          <p:nvPr/>
        </p:nvGrpSpPr>
        <p:grpSpPr>
          <a:xfrm>
            <a:off x="-417858" y="-823150"/>
            <a:ext cx="9978772" cy="1382075"/>
            <a:chOff x="193475" y="-693375"/>
            <a:chExt cx="7221575" cy="1382075"/>
          </a:xfrm>
        </p:grpSpPr>
        <p:sp>
          <p:nvSpPr>
            <p:cNvPr id="2735" name="Google Shape;2735;p19"/>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9"/>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9"/>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9"/>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9"/>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9"/>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9"/>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9"/>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9"/>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9"/>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9"/>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9"/>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9"/>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9"/>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9"/>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9"/>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9"/>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9"/>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9"/>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9"/>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9"/>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9"/>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9"/>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9"/>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9"/>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9"/>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9"/>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9"/>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9"/>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9"/>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9"/>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9"/>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9"/>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9"/>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9"/>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9"/>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19"/>
          <p:cNvGrpSpPr/>
          <p:nvPr/>
        </p:nvGrpSpPr>
        <p:grpSpPr>
          <a:xfrm>
            <a:off x="-20" y="4308471"/>
            <a:ext cx="9143683" cy="1629094"/>
            <a:chOff x="429225" y="4417075"/>
            <a:chExt cx="6749600" cy="1202550"/>
          </a:xfrm>
        </p:grpSpPr>
        <p:sp>
          <p:nvSpPr>
            <p:cNvPr id="2773" name="Google Shape;2773;p19"/>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9"/>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9"/>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9"/>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9"/>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9"/>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9"/>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9"/>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9"/>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9"/>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9"/>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9"/>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9"/>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9"/>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9"/>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9"/>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9"/>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9"/>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9"/>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9"/>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9"/>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9"/>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9"/>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9"/>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9"/>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9"/>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9"/>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9"/>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9"/>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9"/>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9"/>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9"/>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9"/>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9"/>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9"/>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9"/>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9"/>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9"/>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9"/>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9"/>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9"/>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9"/>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9"/>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9"/>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9"/>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9"/>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9"/>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9"/>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9"/>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9"/>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9"/>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9"/>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9"/>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9"/>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9"/>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9"/>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9"/>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9"/>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9"/>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9"/>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9"/>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9"/>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9"/>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9"/>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9"/>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9"/>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9"/>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9"/>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9"/>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9"/>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9"/>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9"/>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9"/>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9"/>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9"/>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9"/>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9"/>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9"/>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9"/>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9"/>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9"/>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9"/>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9"/>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9"/>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9"/>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9"/>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9"/>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9"/>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9"/>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9"/>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9"/>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9"/>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9"/>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9"/>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9"/>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9"/>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9"/>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9"/>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9"/>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9"/>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9"/>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9"/>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9"/>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9"/>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9"/>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9"/>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9"/>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9"/>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9"/>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9"/>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9"/>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9"/>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9"/>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9"/>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9"/>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9"/>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9"/>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9"/>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9"/>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9"/>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9"/>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9"/>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9"/>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9"/>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9"/>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9"/>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9"/>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9"/>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9"/>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9"/>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9"/>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9"/>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9"/>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9"/>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9"/>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9"/>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9"/>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9"/>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9"/>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9"/>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9"/>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9"/>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9"/>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9"/>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9"/>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9"/>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9"/>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9"/>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9"/>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9"/>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9"/>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9"/>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9"/>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9"/>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9"/>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9"/>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9"/>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9"/>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9"/>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9"/>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9"/>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9"/>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9"/>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9"/>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9"/>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9"/>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9"/>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9"/>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9"/>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9"/>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9"/>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4" name="Google Shape;2944;p19"/>
          <p:cNvSpPr txBox="1"/>
          <p:nvPr>
            <p:ph type="title"/>
          </p:nvPr>
        </p:nvSpPr>
        <p:spPr>
          <a:xfrm>
            <a:off x="1016945" y="1481900"/>
            <a:ext cx="3033600" cy="720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45" name="Google Shape;2945;p19"/>
          <p:cNvSpPr txBox="1"/>
          <p:nvPr>
            <p:ph idx="1" type="subTitle"/>
          </p:nvPr>
        </p:nvSpPr>
        <p:spPr>
          <a:xfrm rot="374">
            <a:off x="1016945" y="2105474"/>
            <a:ext cx="2755500" cy="126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2946" name="Shape 2946"/>
        <p:cNvGrpSpPr/>
        <p:nvPr/>
      </p:nvGrpSpPr>
      <p:grpSpPr>
        <a:xfrm>
          <a:off x="0" y="0"/>
          <a:ext cx="0" cy="0"/>
          <a:chOff x="0" y="0"/>
          <a:chExt cx="0" cy="0"/>
        </a:xfrm>
      </p:grpSpPr>
      <p:sp>
        <p:nvSpPr>
          <p:cNvPr id="2947" name="Google Shape;2947;p20"/>
          <p:cNvSpPr/>
          <p:nvPr/>
        </p:nvSpPr>
        <p:spPr>
          <a:xfrm>
            <a:off x="-7175" y="4146375"/>
            <a:ext cx="9158700" cy="1151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8" name="Google Shape;2948;p20"/>
          <p:cNvGrpSpPr/>
          <p:nvPr/>
        </p:nvGrpSpPr>
        <p:grpSpPr>
          <a:xfrm>
            <a:off x="-21525" y="-781925"/>
            <a:ext cx="7241175" cy="5385413"/>
            <a:chOff x="-2087550" y="-672900"/>
            <a:chExt cx="7241175" cy="5385413"/>
          </a:xfrm>
        </p:grpSpPr>
        <p:sp>
          <p:nvSpPr>
            <p:cNvPr id="2949" name="Google Shape;2949;p20"/>
            <p:cNvSpPr/>
            <p:nvPr/>
          </p:nvSpPr>
          <p:spPr>
            <a:xfrm>
              <a:off x="-2087550" y="-672900"/>
              <a:ext cx="7109100" cy="5221000"/>
            </a:xfrm>
            <a:custGeom>
              <a:rect b="b" l="l" r="r" t="t"/>
              <a:pathLst>
                <a:path extrusionOk="0" h="208840" w="284364">
                  <a:moveTo>
                    <a:pt x="284364" y="203674"/>
                  </a:moveTo>
                  <a:lnTo>
                    <a:pt x="19512" y="0"/>
                  </a:lnTo>
                  <a:lnTo>
                    <a:pt x="0" y="191967"/>
                  </a:lnTo>
                  <a:lnTo>
                    <a:pt x="277190" y="208840"/>
                  </a:lnTo>
                  <a:close/>
                </a:path>
              </a:pathLst>
            </a:custGeom>
            <a:gradFill>
              <a:gsLst>
                <a:gs pos="0">
                  <a:srgbClr val="FFF6DB">
                    <a:alpha val="1960"/>
                  </a:srgbClr>
                </a:gs>
                <a:gs pos="100000">
                  <a:srgbClr val="FAD25C">
                    <a:alpha val="29411"/>
                  </a:srgbClr>
                </a:gs>
              </a:gsLst>
              <a:lin ang="18900044" scaled="0"/>
            </a:gradFill>
            <a:ln>
              <a:noFill/>
            </a:ln>
          </p:spPr>
        </p:sp>
        <p:grpSp>
          <p:nvGrpSpPr>
            <p:cNvPr id="2950" name="Google Shape;2950;p20"/>
            <p:cNvGrpSpPr/>
            <p:nvPr/>
          </p:nvGrpSpPr>
          <p:grpSpPr>
            <a:xfrm flipH="1">
              <a:off x="4793350" y="4364763"/>
              <a:ext cx="360275" cy="347750"/>
              <a:chOff x="1618825" y="2930900"/>
              <a:chExt cx="360275" cy="347750"/>
            </a:xfrm>
          </p:grpSpPr>
          <p:sp>
            <p:nvSpPr>
              <p:cNvPr id="2951" name="Google Shape;2951;p20"/>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0"/>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0"/>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0"/>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0"/>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0"/>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0"/>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0"/>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9" name="Google Shape;2959;p20"/>
          <p:cNvGrpSpPr/>
          <p:nvPr/>
        </p:nvGrpSpPr>
        <p:grpSpPr>
          <a:xfrm flipH="1">
            <a:off x="8748255" y="351525"/>
            <a:ext cx="395408" cy="4589441"/>
            <a:chOff x="-36750" y="-31225"/>
            <a:chExt cx="441205" cy="5174700"/>
          </a:xfrm>
        </p:grpSpPr>
        <p:sp>
          <p:nvSpPr>
            <p:cNvPr id="2960" name="Google Shape;2960;p20"/>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0"/>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0"/>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20"/>
          <p:cNvGrpSpPr/>
          <p:nvPr/>
        </p:nvGrpSpPr>
        <p:grpSpPr>
          <a:xfrm>
            <a:off x="-870" y="444775"/>
            <a:ext cx="395408" cy="4589441"/>
            <a:chOff x="-36750" y="-31225"/>
            <a:chExt cx="441205" cy="5174700"/>
          </a:xfrm>
        </p:grpSpPr>
        <p:sp>
          <p:nvSpPr>
            <p:cNvPr id="2964" name="Google Shape;2964;p20"/>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0"/>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0"/>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20"/>
          <p:cNvGrpSpPr/>
          <p:nvPr/>
        </p:nvGrpSpPr>
        <p:grpSpPr>
          <a:xfrm>
            <a:off x="-417858" y="-823150"/>
            <a:ext cx="9978772" cy="1382075"/>
            <a:chOff x="193475" y="-693375"/>
            <a:chExt cx="7221575" cy="1382075"/>
          </a:xfrm>
        </p:grpSpPr>
        <p:sp>
          <p:nvSpPr>
            <p:cNvPr id="2968" name="Google Shape;2968;p20"/>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0"/>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0"/>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0"/>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0"/>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0"/>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0"/>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0"/>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0"/>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0"/>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0"/>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0"/>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0"/>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0"/>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0"/>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0"/>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0"/>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0"/>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0"/>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0"/>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0"/>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0"/>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0"/>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0"/>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0"/>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0"/>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0"/>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0"/>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0"/>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0"/>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0"/>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0"/>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0"/>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0"/>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0"/>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0"/>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0"/>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20"/>
          <p:cNvGrpSpPr/>
          <p:nvPr/>
        </p:nvGrpSpPr>
        <p:grpSpPr>
          <a:xfrm>
            <a:off x="-20" y="4613271"/>
            <a:ext cx="9143683" cy="1629094"/>
            <a:chOff x="429225" y="4417075"/>
            <a:chExt cx="6749600" cy="1202550"/>
          </a:xfrm>
        </p:grpSpPr>
        <p:sp>
          <p:nvSpPr>
            <p:cNvPr id="3006" name="Google Shape;3006;p20"/>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0"/>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0"/>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0"/>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0"/>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0"/>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0"/>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0"/>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0"/>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0"/>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0"/>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0"/>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0"/>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0"/>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0"/>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0"/>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0"/>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0"/>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0"/>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0"/>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0"/>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0"/>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0"/>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0"/>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0"/>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0"/>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0"/>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0"/>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0"/>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0"/>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0"/>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0"/>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0"/>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0"/>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0"/>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0"/>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0"/>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0"/>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0"/>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0"/>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0"/>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0"/>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0"/>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0"/>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0"/>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0"/>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0"/>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0"/>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0"/>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0"/>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0"/>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0"/>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0"/>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0"/>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0"/>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0"/>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0"/>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0"/>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0"/>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0"/>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0"/>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0"/>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0"/>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0"/>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0"/>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0"/>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0"/>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0"/>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0"/>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0"/>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0"/>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0"/>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0"/>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0"/>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0"/>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0"/>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0"/>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0"/>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0"/>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0"/>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0"/>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0"/>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0"/>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0"/>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0"/>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0"/>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0"/>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0"/>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0"/>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0"/>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0"/>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0"/>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0"/>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0"/>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0"/>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0"/>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0"/>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0"/>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0"/>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0"/>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0"/>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0"/>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0"/>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0"/>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0"/>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0"/>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0"/>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0"/>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0"/>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0"/>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0"/>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0"/>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0"/>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0"/>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0"/>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0"/>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0"/>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0"/>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0"/>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0"/>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0"/>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0"/>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0"/>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0"/>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0"/>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0"/>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0"/>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0"/>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0"/>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0"/>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0"/>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0"/>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0"/>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0"/>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0"/>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0"/>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0"/>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0"/>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0"/>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0"/>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0"/>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0"/>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0"/>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0"/>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0"/>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0"/>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0"/>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0"/>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0"/>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0"/>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0"/>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0"/>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0"/>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0"/>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0"/>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0"/>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0"/>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0"/>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0"/>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0"/>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0"/>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0"/>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0"/>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0"/>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0"/>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0"/>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0"/>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0"/>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0"/>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0"/>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7" name="Google Shape;3177;p20"/>
          <p:cNvSpPr txBox="1"/>
          <p:nvPr>
            <p:ph type="title"/>
          </p:nvPr>
        </p:nvSpPr>
        <p:spPr>
          <a:xfrm rot="-381">
            <a:off x="5208825" y="1566861"/>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78" name="Google Shape;3178;p20"/>
          <p:cNvSpPr txBox="1"/>
          <p:nvPr>
            <p:ph idx="1" type="subTitle"/>
          </p:nvPr>
        </p:nvSpPr>
        <p:spPr>
          <a:xfrm>
            <a:off x="5208825" y="2092910"/>
            <a:ext cx="27039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1" name="Shape 261"/>
        <p:cNvGrpSpPr/>
        <p:nvPr/>
      </p:nvGrpSpPr>
      <p:grpSpPr>
        <a:xfrm>
          <a:off x="0" y="0"/>
          <a:ext cx="0" cy="0"/>
          <a:chOff x="0" y="0"/>
          <a:chExt cx="0" cy="0"/>
        </a:xfrm>
      </p:grpSpPr>
      <p:sp>
        <p:nvSpPr>
          <p:cNvPr id="262" name="Google Shape;262;p3"/>
          <p:cNvSpPr/>
          <p:nvPr/>
        </p:nvSpPr>
        <p:spPr>
          <a:xfrm>
            <a:off x="-7175" y="3791350"/>
            <a:ext cx="9158700" cy="1382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3"/>
          <p:cNvGrpSpPr/>
          <p:nvPr/>
        </p:nvGrpSpPr>
        <p:grpSpPr>
          <a:xfrm flipH="1">
            <a:off x="1066800" y="347143"/>
            <a:ext cx="8115450" cy="4796357"/>
            <a:chOff x="628590" y="347143"/>
            <a:chExt cx="8115450" cy="4796357"/>
          </a:xfrm>
        </p:grpSpPr>
        <p:sp>
          <p:nvSpPr>
            <p:cNvPr id="264" name="Google Shape;264;p3"/>
            <p:cNvSpPr/>
            <p:nvPr/>
          </p:nvSpPr>
          <p:spPr>
            <a:xfrm>
              <a:off x="628590" y="683150"/>
              <a:ext cx="7845375" cy="4460350"/>
            </a:xfrm>
            <a:custGeom>
              <a:rect b="b" l="l" r="r" t="t"/>
              <a:pathLst>
                <a:path extrusionOk="0" h="178414" w="313815">
                  <a:moveTo>
                    <a:pt x="300767" y="0"/>
                  </a:moveTo>
                  <a:lnTo>
                    <a:pt x="0" y="175258"/>
                  </a:lnTo>
                  <a:lnTo>
                    <a:pt x="295554" y="178414"/>
                  </a:lnTo>
                  <a:lnTo>
                    <a:pt x="313815" y="10525"/>
                  </a:lnTo>
                  <a:close/>
                </a:path>
              </a:pathLst>
            </a:custGeom>
            <a:gradFill>
              <a:gsLst>
                <a:gs pos="0">
                  <a:srgbClr val="FFF6DB">
                    <a:alpha val="1960"/>
                  </a:srgbClr>
                </a:gs>
                <a:gs pos="100000">
                  <a:srgbClr val="FAD25C">
                    <a:alpha val="29411"/>
                  </a:srgbClr>
                </a:gs>
              </a:gsLst>
              <a:lin ang="18900044" scaled="0"/>
            </a:gradFill>
            <a:ln>
              <a:noFill/>
            </a:ln>
          </p:spPr>
        </p:sp>
        <p:grpSp>
          <p:nvGrpSpPr>
            <p:cNvPr id="265" name="Google Shape;265;p3"/>
            <p:cNvGrpSpPr/>
            <p:nvPr/>
          </p:nvGrpSpPr>
          <p:grpSpPr>
            <a:xfrm>
              <a:off x="8076260" y="347143"/>
              <a:ext cx="667780" cy="667824"/>
              <a:chOff x="8304860" y="-186257"/>
              <a:chExt cx="667780" cy="667824"/>
            </a:xfrm>
          </p:grpSpPr>
          <p:sp>
            <p:nvSpPr>
              <p:cNvPr id="266" name="Google Shape;266;p3"/>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0" name="Google Shape;270;p3"/>
          <p:cNvGrpSpPr/>
          <p:nvPr/>
        </p:nvGrpSpPr>
        <p:grpSpPr>
          <a:xfrm>
            <a:off x="33" y="-132178"/>
            <a:ext cx="1291188" cy="4951353"/>
            <a:chOff x="1440600" y="197825"/>
            <a:chExt cx="990175" cy="3797050"/>
          </a:xfrm>
        </p:grpSpPr>
        <p:sp>
          <p:nvSpPr>
            <p:cNvPr id="271" name="Google Shape;271;p3"/>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
          <p:cNvGrpSpPr/>
          <p:nvPr/>
        </p:nvGrpSpPr>
        <p:grpSpPr>
          <a:xfrm flipH="1">
            <a:off x="7860233" y="-132178"/>
            <a:ext cx="1291188" cy="4951353"/>
            <a:chOff x="1440600" y="197825"/>
            <a:chExt cx="990175" cy="3797050"/>
          </a:xfrm>
        </p:grpSpPr>
        <p:sp>
          <p:nvSpPr>
            <p:cNvPr id="281" name="Google Shape;281;p3"/>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
          <p:cNvGrpSpPr/>
          <p:nvPr/>
        </p:nvGrpSpPr>
        <p:grpSpPr>
          <a:xfrm>
            <a:off x="-417858" y="-823150"/>
            <a:ext cx="9978772" cy="1382075"/>
            <a:chOff x="193475" y="-693375"/>
            <a:chExt cx="7221575" cy="1382075"/>
          </a:xfrm>
        </p:grpSpPr>
        <p:sp>
          <p:nvSpPr>
            <p:cNvPr id="291" name="Google Shape;291;p3"/>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
          <p:cNvGrpSpPr/>
          <p:nvPr/>
        </p:nvGrpSpPr>
        <p:grpSpPr>
          <a:xfrm>
            <a:off x="-20" y="4613271"/>
            <a:ext cx="9143683" cy="1629094"/>
            <a:chOff x="429225" y="4417075"/>
            <a:chExt cx="6749600" cy="1202550"/>
          </a:xfrm>
        </p:grpSpPr>
        <p:sp>
          <p:nvSpPr>
            <p:cNvPr id="329" name="Google Shape;329;p3"/>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3"/>
          <p:cNvSpPr txBox="1"/>
          <p:nvPr>
            <p:ph type="title"/>
          </p:nvPr>
        </p:nvSpPr>
        <p:spPr>
          <a:xfrm>
            <a:off x="4862843" y="1830621"/>
            <a:ext cx="35667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1" name="Google Shape;501;p3"/>
          <p:cNvSpPr txBox="1"/>
          <p:nvPr>
            <p:ph idx="1" type="subTitle"/>
          </p:nvPr>
        </p:nvSpPr>
        <p:spPr>
          <a:xfrm>
            <a:off x="4862843" y="2690664"/>
            <a:ext cx="2877000" cy="6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3179" name="Shape 3179"/>
        <p:cNvGrpSpPr/>
        <p:nvPr/>
      </p:nvGrpSpPr>
      <p:grpSpPr>
        <a:xfrm>
          <a:off x="0" y="0"/>
          <a:ext cx="0" cy="0"/>
          <a:chOff x="0" y="0"/>
          <a:chExt cx="0" cy="0"/>
        </a:xfrm>
      </p:grpSpPr>
      <p:sp>
        <p:nvSpPr>
          <p:cNvPr id="3180" name="Google Shape;3180;p21"/>
          <p:cNvSpPr/>
          <p:nvPr/>
        </p:nvSpPr>
        <p:spPr>
          <a:xfrm>
            <a:off x="-7175" y="3543775"/>
            <a:ext cx="9158700" cy="1629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1" name="Google Shape;3181;p21"/>
          <p:cNvGrpSpPr/>
          <p:nvPr/>
        </p:nvGrpSpPr>
        <p:grpSpPr>
          <a:xfrm>
            <a:off x="4731051" y="3680128"/>
            <a:ext cx="3319678" cy="1513282"/>
            <a:chOff x="1951575" y="2613150"/>
            <a:chExt cx="3658450" cy="2837050"/>
          </a:xfrm>
        </p:grpSpPr>
        <p:sp>
          <p:nvSpPr>
            <p:cNvPr id="3182" name="Google Shape;3182;p21"/>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1"/>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1"/>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21"/>
          <p:cNvGrpSpPr/>
          <p:nvPr/>
        </p:nvGrpSpPr>
        <p:grpSpPr>
          <a:xfrm flipH="1">
            <a:off x="2676375" y="387375"/>
            <a:ext cx="6477200" cy="4366413"/>
            <a:chOff x="-1323575" y="346100"/>
            <a:chExt cx="6477200" cy="4366413"/>
          </a:xfrm>
        </p:grpSpPr>
        <p:sp>
          <p:nvSpPr>
            <p:cNvPr id="3186" name="Google Shape;3186;p21"/>
            <p:cNvSpPr/>
            <p:nvPr/>
          </p:nvSpPr>
          <p:spPr>
            <a:xfrm>
              <a:off x="-1323575" y="346100"/>
              <a:ext cx="6345125" cy="4202000"/>
            </a:xfrm>
            <a:custGeom>
              <a:rect b="b" l="l" r="r" t="t"/>
              <a:pathLst>
                <a:path extrusionOk="0" h="168080" w="253805">
                  <a:moveTo>
                    <a:pt x="253805" y="162914"/>
                  </a:moveTo>
                  <a:lnTo>
                    <a:pt x="574" y="0"/>
                  </a:lnTo>
                  <a:lnTo>
                    <a:pt x="0" y="131708"/>
                  </a:lnTo>
                  <a:lnTo>
                    <a:pt x="246631" y="168080"/>
                  </a:lnTo>
                  <a:close/>
                </a:path>
              </a:pathLst>
            </a:custGeom>
            <a:gradFill>
              <a:gsLst>
                <a:gs pos="0">
                  <a:srgbClr val="FFF6DB">
                    <a:alpha val="1960"/>
                  </a:srgbClr>
                </a:gs>
                <a:gs pos="100000">
                  <a:srgbClr val="FAD25C">
                    <a:alpha val="29411"/>
                  </a:srgbClr>
                </a:gs>
              </a:gsLst>
              <a:lin ang="18900044" scaled="0"/>
            </a:gradFill>
            <a:ln>
              <a:noFill/>
            </a:ln>
          </p:spPr>
        </p:sp>
        <p:grpSp>
          <p:nvGrpSpPr>
            <p:cNvPr id="3187" name="Google Shape;3187;p21"/>
            <p:cNvGrpSpPr/>
            <p:nvPr/>
          </p:nvGrpSpPr>
          <p:grpSpPr>
            <a:xfrm flipH="1">
              <a:off x="4793350" y="4364763"/>
              <a:ext cx="360275" cy="347750"/>
              <a:chOff x="1618825" y="2930900"/>
              <a:chExt cx="360275" cy="347750"/>
            </a:xfrm>
          </p:grpSpPr>
          <p:sp>
            <p:nvSpPr>
              <p:cNvPr id="3188" name="Google Shape;3188;p21"/>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1"/>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1"/>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1"/>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1"/>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1"/>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1"/>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1"/>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6" name="Google Shape;3196;p21"/>
          <p:cNvGrpSpPr/>
          <p:nvPr/>
        </p:nvGrpSpPr>
        <p:grpSpPr>
          <a:xfrm flipH="1">
            <a:off x="1291200" y="-695850"/>
            <a:ext cx="8077575" cy="5747913"/>
            <a:chOff x="-97475" y="-719175"/>
            <a:chExt cx="8077575" cy="5747913"/>
          </a:xfrm>
        </p:grpSpPr>
        <p:sp>
          <p:nvSpPr>
            <p:cNvPr id="3197" name="Google Shape;3197;p21"/>
            <p:cNvSpPr/>
            <p:nvPr/>
          </p:nvSpPr>
          <p:spPr>
            <a:xfrm>
              <a:off x="-97475" y="-719175"/>
              <a:ext cx="7816800" cy="5460950"/>
            </a:xfrm>
            <a:custGeom>
              <a:rect b="b" l="l" r="r" t="t"/>
              <a:pathLst>
                <a:path extrusionOk="0" h="218438" w="312672">
                  <a:moveTo>
                    <a:pt x="312672" y="208242"/>
                  </a:moveTo>
                  <a:lnTo>
                    <a:pt x="0" y="0"/>
                  </a:lnTo>
                  <a:lnTo>
                    <a:pt x="3612" y="140676"/>
                  </a:lnTo>
                  <a:lnTo>
                    <a:pt x="304905" y="218438"/>
                  </a:lnTo>
                  <a:close/>
                </a:path>
              </a:pathLst>
            </a:custGeom>
            <a:gradFill>
              <a:gsLst>
                <a:gs pos="0">
                  <a:srgbClr val="FFF6DB">
                    <a:alpha val="1960"/>
                  </a:srgbClr>
                </a:gs>
                <a:gs pos="100000">
                  <a:srgbClr val="FAD25C">
                    <a:alpha val="29411"/>
                  </a:srgbClr>
                </a:gs>
              </a:gsLst>
              <a:lin ang="18900044" scaled="0"/>
            </a:gradFill>
            <a:ln>
              <a:noFill/>
            </a:ln>
          </p:spPr>
        </p:sp>
        <p:grpSp>
          <p:nvGrpSpPr>
            <p:cNvPr id="3198" name="Google Shape;3198;p21"/>
            <p:cNvGrpSpPr/>
            <p:nvPr/>
          </p:nvGrpSpPr>
          <p:grpSpPr>
            <a:xfrm flipH="1">
              <a:off x="7387975" y="4456863"/>
              <a:ext cx="592125" cy="571875"/>
              <a:chOff x="1378650" y="3847600"/>
              <a:chExt cx="592125" cy="571875"/>
            </a:xfrm>
          </p:grpSpPr>
          <p:sp>
            <p:nvSpPr>
              <p:cNvPr id="3199" name="Google Shape;3199;p21"/>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1"/>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1"/>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1"/>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1"/>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1"/>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1"/>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1"/>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7" name="Google Shape;3207;p21"/>
          <p:cNvGrpSpPr/>
          <p:nvPr/>
        </p:nvGrpSpPr>
        <p:grpSpPr>
          <a:xfrm>
            <a:off x="23" y="-132180"/>
            <a:ext cx="1291188" cy="5305618"/>
            <a:chOff x="1440600" y="197825"/>
            <a:chExt cx="990175" cy="3797050"/>
          </a:xfrm>
        </p:grpSpPr>
        <p:sp>
          <p:nvSpPr>
            <p:cNvPr id="3208" name="Google Shape;3208;p2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7" name="Google Shape;3217;p21"/>
          <p:cNvGrpSpPr/>
          <p:nvPr/>
        </p:nvGrpSpPr>
        <p:grpSpPr>
          <a:xfrm flipH="1">
            <a:off x="7860239" y="-132180"/>
            <a:ext cx="1291188" cy="5305618"/>
            <a:chOff x="1440600" y="197825"/>
            <a:chExt cx="990175" cy="3797050"/>
          </a:xfrm>
        </p:grpSpPr>
        <p:sp>
          <p:nvSpPr>
            <p:cNvPr id="3218" name="Google Shape;3218;p2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21"/>
          <p:cNvGrpSpPr/>
          <p:nvPr/>
        </p:nvGrpSpPr>
        <p:grpSpPr>
          <a:xfrm>
            <a:off x="-417858" y="-823150"/>
            <a:ext cx="9978772" cy="1382075"/>
            <a:chOff x="193475" y="-693375"/>
            <a:chExt cx="7221575" cy="1382075"/>
          </a:xfrm>
        </p:grpSpPr>
        <p:sp>
          <p:nvSpPr>
            <p:cNvPr id="3228" name="Google Shape;3228;p21"/>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1"/>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1"/>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1"/>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1"/>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1"/>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1"/>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1"/>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1"/>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1"/>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1"/>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1"/>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1"/>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1"/>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1"/>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1"/>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1"/>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1"/>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1"/>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1"/>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1"/>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1"/>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1"/>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1"/>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1"/>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1"/>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1"/>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1"/>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1"/>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1"/>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1"/>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1"/>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1"/>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1"/>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1"/>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1"/>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1"/>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5" name="Google Shape;3265;p21"/>
          <p:cNvSpPr txBox="1"/>
          <p:nvPr>
            <p:ph type="title"/>
          </p:nvPr>
        </p:nvSpPr>
        <p:spPr>
          <a:xfrm>
            <a:off x="1806410" y="1498319"/>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66" name="Google Shape;3266;p21"/>
          <p:cNvSpPr txBox="1"/>
          <p:nvPr>
            <p:ph idx="1" type="subTitle"/>
          </p:nvPr>
        </p:nvSpPr>
        <p:spPr>
          <a:xfrm rot="374">
            <a:off x="1806410" y="2085554"/>
            <a:ext cx="2755500" cy="126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3267" name="Shape 3267"/>
        <p:cNvGrpSpPr/>
        <p:nvPr/>
      </p:nvGrpSpPr>
      <p:grpSpPr>
        <a:xfrm>
          <a:off x="0" y="0"/>
          <a:ext cx="0" cy="0"/>
          <a:chOff x="0" y="0"/>
          <a:chExt cx="0" cy="0"/>
        </a:xfrm>
      </p:grpSpPr>
      <p:sp>
        <p:nvSpPr>
          <p:cNvPr id="3268" name="Google Shape;3268;p22"/>
          <p:cNvSpPr/>
          <p:nvPr/>
        </p:nvSpPr>
        <p:spPr>
          <a:xfrm>
            <a:off x="-7175" y="3680125"/>
            <a:ext cx="9158700" cy="1493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9" name="Google Shape;3269;p22"/>
          <p:cNvGrpSpPr/>
          <p:nvPr/>
        </p:nvGrpSpPr>
        <p:grpSpPr>
          <a:xfrm>
            <a:off x="19" y="-132175"/>
            <a:ext cx="720055" cy="5305618"/>
            <a:chOff x="1440600" y="197825"/>
            <a:chExt cx="990175" cy="3797050"/>
          </a:xfrm>
        </p:grpSpPr>
        <p:sp>
          <p:nvSpPr>
            <p:cNvPr id="3270" name="Google Shape;3270;p2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22"/>
          <p:cNvGrpSpPr/>
          <p:nvPr/>
        </p:nvGrpSpPr>
        <p:grpSpPr>
          <a:xfrm flipH="1">
            <a:off x="8431363" y="-132175"/>
            <a:ext cx="720055" cy="5305618"/>
            <a:chOff x="1440600" y="197825"/>
            <a:chExt cx="990175" cy="3797050"/>
          </a:xfrm>
        </p:grpSpPr>
        <p:sp>
          <p:nvSpPr>
            <p:cNvPr id="3280" name="Google Shape;3280;p22"/>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2"/>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2"/>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2"/>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2"/>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2"/>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2"/>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2"/>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2"/>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22"/>
          <p:cNvGrpSpPr/>
          <p:nvPr/>
        </p:nvGrpSpPr>
        <p:grpSpPr>
          <a:xfrm>
            <a:off x="-417858" y="-823150"/>
            <a:ext cx="9978772" cy="1382075"/>
            <a:chOff x="193475" y="-693375"/>
            <a:chExt cx="7221575" cy="1382075"/>
          </a:xfrm>
        </p:grpSpPr>
        <p:sp>
          <p:nvSpPr>
            <p:cNvPr id="3290" name="Google Shape;3290;p22"/>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2"/>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2"/>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2"/>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2"/>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2"/>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2"/>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2"/>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2"/>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2"/>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2"/>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2"/>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2"/>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2"/>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2"/>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2"/>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2"/>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2"/>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2"/>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2"/>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2"/>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2"/>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2"/>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2"/>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2"/>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2"/>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2"/>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2"/>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2"/>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2"/>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2"/>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2"/>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2"/>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2"/>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2"/>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2"/>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2"/>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7" name="Google Shape;3327;p22"/>
          <p:cNvSpPr txBox="1"/>
          <p:nvPr>
            <p:ph idx="1" type="body"/>
          </p:nvPr>
        </p:nvSpPr>
        <p:spPr>
          <a:xfrm>
            <a:off x="720000" y="1157100"/>
            <a:ext cx="3852000" cy="1655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28" name="Google Shape;3328;p22"/>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3329" name="Shape 3329"/>
        <p:cNvGrpSpPr/>
        <p:nvPr/>
      </p:nvGrpSpPr>
      <p:grpSpPr>
        <a:xfrm>
          <a:off x="0" y="0"/>
          <a:ext cx="0" cy="0"/>
          <a:chOff x="0" y="0"/>
          <a:chExt cx="0" cy="0"/>
        </a:xfrm>
      </p:grpSpPr>
      <p:sp>
        <p:nvSpPr>
          <p:cNvPr id="3330" name="Google Shape;3330;p23"/>
          <p:cNvSpPr/>
          <p:nvPr/>
        </p:nvSpPr>
        <p:spPr>
          <a:xfrm>
            <a:off x="-7175" y="4146375"/>
            <a:ext cx="9158700" cy="1151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1" name="Google Shape;3331;p23"/>
          <p:cNvGrpSpPr/>
          <p:nvPr/>
        </p:nvGrpSpPr>
        <p:grpSpPr>
          <a:xfrm>
            <a:off x="-870" y="444775"/>
            <a:ext cx="395408" cy="4589441"/>
            <a:chOff x="-36750" y="-31225"/>
            <a:chExt cx="441205" cy="5174700"/>
          </a:xfrm>
        </p:grpSpPr>
        <p:sp>
          <p:nvSpPr>
            <p:cNvPr id="3332" name="Google Shape;3332;p23"/>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3"/>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3"/>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23"/>
          <p:cNvGrpSpPr/>
          <p:nvPr/>
        </p:nvGrpSpPr>
        <p:grpSpPr>
          <a:xfrm flipH="1">
            <a:off x="8748255" y="351525"/>
            <a:ext cx="395408" cy="4589441"/>
            <a:chOff x="-36750" y="-31225"/>
            <a:chExt cx="441205" cy="5174700"/>
          </a:xfrm>
        </p:grpSpPr>
        <p:sp>
          <p:nvSpPr>
            <p:cNvPr id="3336" name="Google Shape;3336;p23"/>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3"/>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3"/>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23"/>
          <p:cNvGrpSpPr/>
          <p:nvPr/>
        </p:nvGrpSpPr>
        <p:grpSpPr>
          <a:xfrm>
            <a:off x="-417858" y="-823150"/>
            <a:ext cx="9978772" cy="1382075"/>
            <a:chOff x="193475" y="-693375"/>
            <a:chExt cx="7221575" cy="1382075"/>
          </a:xfrm>
        </p:grpSpPr>
        <p:sp>
          <p:nvSpPr>
            <p:cNvPr id="3340" name="Google Shape;3340;p23"/>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3"/>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3"/>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3"/>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3"/>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3"/>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3"/>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3"/>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3"/>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3"/>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3"/>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3"/>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3"/>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3"/>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3"/>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3"/>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3"/>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3"/>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3"/>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3"/>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3"/>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3"/>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3"/>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3"/>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3"/>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3"/>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3"/>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3"/>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3"/>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3"/>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3"/>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3"/>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3"/>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3"/>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3"/>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3"/>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3"/>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23"/>
          <p:cNvGrpSpPr/>
          <p:nvPr/>
        </p:nvGrpSpPr>
        <p:grpSpPr>
          <a:xfrm>
            <a:off x="-20" y="4613271"/>
            <a:ext cx="9143683" cy="1629094"/>
            <a:chOff x="429225" y="4417075"/>
            <a:chExt cx="6749600" cy="1202550"/>
          </a:xfrm>
        </p:grpSpPr>
        <p:sp>
          <p:nvSpPr>
            <p:cNvPr id="3378" name="Google Shape;3378;p23"/>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3"/>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3"/>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3"/>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3"/>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3"/>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3"/>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3"/>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3"/>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3"/>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3"/>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3"/>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3"/>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3"/>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3"/>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3"/>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3"/>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3"/>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3"/>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3"/>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3"/>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3"/>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3"/>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3"/>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3"/>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3"/>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3"/>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3"/>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3"/>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3"/>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3"/>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3"/>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3"/>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3"/>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3"/>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3"/>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3"/>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3"/>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3"/>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3"/>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3"/>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3"/>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3"/>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3"/>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3"/>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3"/>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3"/>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3"/>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3"/>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3"/>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3"/>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3"/>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3"/>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3"/>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3"/>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3"/>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3"/>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3"/>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3"/>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3"/>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3"/>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3"/>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3"/>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3"/>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3"/>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3"/>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3"/>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3"/>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3"/>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3"/>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3"/>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3"/>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3"/>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3"/>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3"/>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3"/>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3"/>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3"/>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3"/>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3"/>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3"/>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3"/>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3"/>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3"/>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3"/>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3"/>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3"/>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3"/>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3"/>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3"/>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3"/>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3"/>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3"/>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3"/>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3"/>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3"/>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3"/>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3"/>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3"/>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3"/>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3"/>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3"/>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3"/>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3"/>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3"/>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3"/>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3"/>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3"/>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3"/>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3"/>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3"/>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3"/>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3"/>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3"/>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3"/>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3"/>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3"/>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3"/>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3"/>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3"/>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3"/>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3"/>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3"/>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3"/>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3"/>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3"/>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3"/>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3"/>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3"/>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3"/>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3"/>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3"/>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3"/>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3"/>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3"/>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3"/>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3"/>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3"/>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3"/>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3"/>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3"/>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3"/>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3"/>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3"/>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3"/>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3"/>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3"/>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3"/>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3"/>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3"/>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3"/>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3"/>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3"/>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3"/>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3"/>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3"/>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3"/>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3"/>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3"/>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3"/>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3"/>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3"/>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3"/>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3"/>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3"/>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3"/>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3"/>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3"/>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3"/>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3"/>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9" name="Google Shape;3549;p23"/>
          <p:cNvSpPr txBox="1"/>
          <p:nvPr>
            <p:ph idx="1" type="body"/>
          </p:nvPr>
        </p:nvSpPr>
        <p:spPr>
          <a:xfrm>
            <a:off x="721600" y="1160725"/>
            <a:ext cx="3740400" cy="2985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50" name="Google Shape;3550;p23"/>
          <p:cNvSpPr txBox="1"/>
          <p:nvPr>
            <p:ph idx="2" type="body"/>
          </p:nvPr>
        </p:nvSpPr>
        <p:spPr>
          <a:xfrm>
            <a:off x="4572000" y="1872328"/>
            <a:ext cx="3852000" cy="2259600"/>
          </a:xfrm>
          <a:prstGeom prst="rect">
            <a:avLst/>
          </a:prstGeom>
        </p:spPr>
        <p:txBody>
          <a:bodyPr anchorCtr="0" anchor="t" bIns="91425" lIns="91425" spcFirstLastPara="1" rIns="91425" wrap="square" tIns="91425">
            <a:noAutofit/>
          </a:bodyPr>
          <a:lstStyle>
            <a:lvl1pPr indent="-304800" lvl="0" marL="457200" rtl="0">
              <a:spcBef>
                <a:spcPts val="800"/>
              </a:spcBef>
              <a:spcAft>
                <a:spcPts val="0"/>
              </a:spcAft>
              <a:buClr>
                <a:schemeClr val="accent2"/>
              </a:buClr>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51" name="Google Shape;3551;p23"/>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552" name="Shape 3552"/>
        <p:cNvGrpSpPr/>
        <p:nvPr/>
      </p:nvGrpSpPr>
      <p:grpSpPr>
        <a:xfrm>
          <a:off x="0" y="0"/>
          <a:ext cx="0" cy="0"/>
          <a:chOff x="0" y="0"/>
          <a:chExt cx="0" cy="0"/>
        </a:xfrm>
      </p:grpSpPr>
      <p:grpSp>
        <p:nvGrpSpPr>
          <p:cNvPr id="3553" name="Google Shape;3553;p24"/>
          <p:cNvGrpSpPr/>
          <p:nvPr/>
        </p:nvGrpSpPr>
        <p:grpSpPr>
          <a:xfrm>
            <a:off x="-43050" y="347143"/>
            <a:ext cx="8787090" cy="4581157"/>
            <a:chOff x="-43050" y="347143"/>
            <a:chExt cx="8787090" cy="4581157"/>
          </a:xfrm>
        </p:grpSpPr>
        <p:sp>
          <p:nvSpPr>
            <p:cNvPr id="3554" name="Google Shape;3554;p24"/>
            <p:cNvSpPr/>
            <p:nvPr/>
          </p:nvSpPr>
          <p:spPr>
            <a:xfrm>
              <a:off x="-43050" y="683150"/>
              <a:ext cx="8517025" cy="4245150"/>
            </a:xfrm>
            <a:custGeom>
              <a:rect b="b" l="l" r="r" t="t"/>
              <a:pathLst>
                <a:path extrusionOk="0" h="169806" w="340681">
                  <a:moveTo>
                    <a:pt x="327633" y="0"/>
                  </a:moveTo>
                  <a:lnTo>
                    <a:pt x="0" y="168945"/>
                  </a:lnTo>
                  <a:lnTo>
                    <a:pt x="326257" y="169806"/>
                  </a:lnTo>
                  <a:lnTo>
                    <a:pt x="340681" y="10525"/>
                  </a:lnTo>
                  <a:close/>
                </a:path>
              </a:pathLst>
            </a:custGeom>
            <a:gradFill>
              <a:gsLst>
                <a:gs pos="0">
                  <a:srgbClr val="FFF6DB">
                    <a:alpha val="1960"/>
                  </a:srgbClr>
                </a:gs>
                <a:gs pos="100000">
                  <a:srgbClr val="FAD25C">
                    <a:alpha val="29411"/>
                  </a:srgbClr>
                </a:gs>
              </a:gsLst>
              <a:lin ang="18900044" scaled="0"/>
            </a:gradFill>
            <a:ln>
              <a:noFill/>
            </a:ln>
          </p:spPr>
        </p:sp>
        <p:grpSp>
          <p:nvGrpSpPr>
            <p:cNvPr id="3555" name="Google Shape;3555;p24"/>
            <p:cNvGrpSpPr/>
            <p:nvPr/>
          </p:nvGrpSpPr>
          <p:grpSpPr>
            <a:xfrm>
              <a:off x="8076260" y="347143"/>
              <a:ext cx="667780" cy="667824"/>
              <a:chOff x="8304860" y="-186257"/>
              <a:chExt cx="667780" cy="667824"/>
            </a:xfrm>
          </p:grpSpPr>
          <p:sp>
            <p:nvSpPr>
              <p:cNvPr id="3556" name="Google Shape;3556;p24"/>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4"/>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4"/>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4"/>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60" name="Google Shape;3560;p24"/>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1" name="Google Shape;3561;p24"/>
          <p:cNvGrpSpPr/>
          <p:nvPr/>
        </p:nvGrpSpPr>
        <p:grpSpPr>
          <a:xfrm>
            <a:off x="-1700930" y="-1087059"/>
            <a:ext cx="12551594" cy="3254063"/>
            <a:chOff x="-1700930" y="-1087059"/>
            <a:chExt cx="12551594" cy="3254063"/>
          </a:xfrm>
        </p:grpSpPr>
        <p:grpSp>
          <p:nvGrpSpPr>
            <p:cNvPr id="3562" name="Google Shape;3562;p24"/>
            <p:cNvGrpSpPr/>
            <p:nvPr/>
          </p:nvGrpSpPr>
          <p:grpSpPr>
            <a:xfrm rot="-2336481">
              <a:off x="-1326197" y="-511440"/>
              <a:ext cx="2575089" cy="2102826"/>
              <a:chOff x="-580150" y="114125"/>
              <a:chExt cx="2183925" cy="1783400"/>
            </a:xfrm>
          </p:grpSpPr>
          <p:sp>
            <p:nvSpPr>
              <p:cNvPr id="3563" name="Google Shape;3563;p24"/>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4"/>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4"/>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4"/>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24"/>
            <p:cNvGrpSpPr/>
            <p:nvPr/>
          </p:nvGrpSpPr>
          <p:grpSpPr>
            <a:xfrm flipH="1" rot="2336481">
              <a:off x="7900841" y="-511440"/>
              <a:ext cx="2575089" cy="2102826"/>
              <a:chOff x="-580150" y="114125"/>
              <a:chExt cx="2183925" cy="1783400"/>
            </a:xfrm>
          </p:grpSpPr>
          <p:sp>
            <p:nvSpPr>
              <p:cNvPr id="3568" name="Google Shape;3568;p24"/>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4"/>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4"/>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4"/>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2" name="Google Shape;3572;p24"/>
          <p:cNvGrpSpPr/>
          <p:nvPr/>
        </p:nvGrpSpPr>
        <p:grpSpPr>
          <a:xfrm>
            <a:off x="-417858" y="-823150"/>
            <a:ext cx="9978772" cy="1382075"/>
            <a:chOff x="193475" y="-693375"/>
            <a:chExt cx="7221575" cy="1382075"/>
          </a:xfrm>
        </p:grpSpPr>
        <p:sp>
          <p:nvSpPr>
            <p:cNvPr id="3573" name="Google Shape;3573;p24"/>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4"/>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4"/>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4"/>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4"/>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4"/>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4"/>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4"/>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4"/>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4"/>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4"/>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4"/>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4"/>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4"/>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4"/>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4"/>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4"/>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4"/>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4"/>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4"/>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4"/>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4"/>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4"/>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4"/>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4"/>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4"/>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4"/>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4"/>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4"/>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4"/>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4"/>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4"/>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4"/>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4"/>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4"/>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4"/>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4"/>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24"/>
          <p:cNvGrpSpPr/>
          <p:nvPr/>
        </p:nvGrpSpPr>
        <p:grpSpPr>
          <a:xfrm>
            <a:off x="-20" y="4613271"/>
            <a:ext cx="9143683" cy="1629094"/>
            <a:chOff x="429225" y="4417075"/>
            <a:chExt cx="6749600" cy="1202550"/>
          </a:xfrm>
        </p:grpSpPr>
        <p:sp>
          <p:nvSpPr>
            <p:cNvPr id="3611" name="Google Shape;3611;p24"/>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4"/>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4"/>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4"/>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4"/>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4"/>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4"/>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4"/>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4"/>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4"/>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4"/>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4"/>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4"/>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4"/>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4"/>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4"/>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4"/>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4"/>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4"/>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4"/>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4"/>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4"/>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4"/>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4"/>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4"/>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4"/>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4"/>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4"/>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4"/>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4"/>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4"/>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4"/>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4"/>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4"/>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4"/>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4"/>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4"/>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4"/>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4"/>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4"/>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4"/>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4"/>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4"/>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4"/>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4"/>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4"/>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4"/>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4"/>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4"/>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4"/>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4"/>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4"/>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4"/>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4"/>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4"/>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4"/>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4"/>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4"/>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4"/>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4"/>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4"/>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4"/>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4"/>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4"/>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4"/>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4"/>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4"/>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4"/>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4"/>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4"/>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4"/>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4"/>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4"/>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4"/>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4"/>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4"/>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4"/>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4"/>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4"/>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4"/>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4"/>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4"/>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4"/>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4"/>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4"/>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4"/>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4"/>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4"/>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4"/>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4"/>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4"/>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4"/>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4"/>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4"/>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4"/>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4"/>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4"/>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4"/>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4"/>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4"/>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4"/>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4"/>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4"/>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4"/>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4"/>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4"/>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4"/>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4"/>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4"/>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4"/>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4"/>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4"/>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4"/>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4"/>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4"/>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4"/>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4"/>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4"/>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4"/>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4"/>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4"/>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4"/>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4"/>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4"/>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4"/>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4"/>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4"/>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4"/>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4"/>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4"/>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4"/>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4"/>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4"/>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4"/>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4"/>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4"/>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4"/>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4"/>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4"/>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4"/>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4"/>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4"/>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4"/>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4"/>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4"/>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4"/>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4"/>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4"/>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4"/>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4"/>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4"/>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4"/>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4"/>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4"/>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4"/>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4"/>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4"/>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4"/>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4"/>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4"/>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4"/>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4"/>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4"/>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4"/>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4"/>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4"/>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4"/>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4"/>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4"/>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4"/>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4"/>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2" name="Google Shape;3782;p24"/>
          <p:cNvSpPr txBox="1"/>
          <p:nvPr>
            <p:ph type="title"/>
          </p:nvPr>
        </p:nvSpPr>
        <p:spPr>
          <a:xfrm rot="-877">
            <a:off x="872400" y="2629592"/>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83" name="Google Shape;3783;p24"/>
          <p:cNvSpPr txBox="1"/>
          <p:nvPr>
            <p:ph idx="1" type="subTitle"/>
          </p:nvPr>
        </p:nvSpPr>
        <p:spPr>
          <a:xfrm rot="438">
            <a:off x="872400" y="3065542"/>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84" name="Google Shape;3784;p24"/>
          <p:cNvSpPr txBox="1"/>
          <p:nvPr>
            <p:ph idx="2" type="title"/>
          </p:nvPr>
        </p:nvSpPr>
        <p:spPr>
          <a:xfrm>
            <a:off x="3393926" y="3313710"/>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85" name="Google Shape;3785;p24"/>
          <p:cNvSpPr txBox="1"/>
          <p:nvPr>
            <p:ph idx="3" type="subTitle"/>
          </p:nvPr>
        </p:nvSpPr>
        <p:spPr>
          <a:xfrm>
            <a:off x="3393926" y="3751453"/>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86" name="Google Shape;3786;p24"/>
          <p:cNvSpPr txBox="1"/>
          <p:nvPr>
            <p:ph idx="4" type="title"/>
          </p:nvPr>
        </p:nvSpPr>
        <p:spPr>
          <a:xfrm>
            <a:off x="5919475" y="2629042"/>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87" name="Google Shape;3787;p24"/>
          <p:cNvSpPr txBox="1"/>
          <p:nvPr>
            <p:ph idx="5" type="subTitle"/>
          </p:nvPr>
        </p:nvSpPr>
        <p:spPr>
          <a:xfrm>
            <a:off x="5919475" y="3065863"/>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88" name="Google Shape;3788;p24"/>
          <p:cNvSpPr txBox="1"/>
          <p:nvPr>
            <p:ph idx="6"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3789" name="Shape 3789"/>
        <p:cNvGrpSpPr/>
        <p:nvPr/>
      </p:nvGrpSpPr>
      <p:grpSpPr>
        <a:xfrm>
          <a:off x="0" y="0"/>
          <a:ext cx="0" cy="0"/>
          <a:chOff x="0" y="0"/>
          <a:chExt cx="0" cy="0"/>
        </a:xfrm>
      </p:grpSpPr>
      <p:sp>
        <p:nvSpPr>
          <p:cNvPr id="3790" name="Google Shape;3790;p25"/>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1" name="Google Shape;3791;p25"/>
          <p:cNvGrpSpPr/>
          <p:nvPr/>
        </p:nvGrpSpPr>
        <p:grpSpPr>
          <a:xfrm>
            <a:off x="35875" y="-746050"/>
            <a:ext cx="7363125" cy="5349538"/>
            <a:chOff x="-2209500" y="-637025"/>
            <a:chExt cx="7363125" cy="5349538"/>
          </a:xfrm>
        </p:grpSpPr>
        <p:sp>
          <p:nvSpPr>
            <p:cNvPr id="3792" name="Google Shape;3792;p25"/>
            <p:cNvSpPr/>
            <p:nvPr/>
          </p:nvSpPr>
          <p:spPr>
            <a:xfrm>
              <a:off x="-2209500" y="-637025"/>
              <a:ext cx="7231050" cy="5185125"/>
            </a:xfrm>
            <a:custGeom>
              <a:rect b="b" l="l" r="r" t="t"/>
              <a:pathLst>
                <a:path extrusionOk="0" h="207405" w="289242">
                  <a:moveTo>
                    <a:pt x="289242" y="202239"/>
                  </a:moveTo>
                  <a:lnTo>
                    <a:pt x="0" y="0"/>
                  </a:lnTo>
                  <a:lnTo>
                    <a:pt x="1434" y="190532"/>
                  </a:lnTo>
                  <a:lnTo>
                    <a:pt x="282068" y="207405"/>
                  </a:lnTo>
                  <a:close/>
                </a:path>
              </a:pathLst>
            </a:custGeom>
            <a:gradFill>
              <a:gsLst>
                <a:gs pos="0">
                  <a:srgbClr val="FFF6DB">
                    <a:alpha val="1960"/>
                  </a:srgbClr>
                </a:gs>
                <a:gs pos="100000">
                  <a:srgbClr val="FAD25C">
                    <a:alpha val="29411"/>
                  </a:srgbClr>
                </a:gs>
              </a:gsLst>
              <a:lin ang="18900044" scaled="0"/>
            </a:gradFill>
            <a:ln>
              <a:noFill/>
            </a:ln>
          </p:spPr>
        </p:sp>
        <p:grpSp>
          <p:nvGrpSpPr>
            <p:cNvPr id="3793" name="Google Shape;3793;p25"/>
            <p:cNvGrpSpPr/>
            <p:nvPr/>
          </p:nvGrpSpPr>
          <p:grpSpPr>
            <a:xfrm flipH="1">
              <a:off x="4793350" y="4364763"/>
              <a:ext cx="360275" cy="347750"/>
              <a:chOff x="1618825" y="2930900"/>
              <a:chExt cx="360275" cy="347750"/>
            </a:xfrm>
          </p:grpSpPr>
          <p:sp>
            <p:nvSpPr>
              <p:cNvPr id="3794" name="Google Shape;3794;p25"/>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5"/>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5"/>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5"/>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5"/>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5"/>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5"/>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5"/>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2" name="Google Shape;3802;p25"/>
          <p:cNvGrpSpPr/>
          <p:nvPr/>
        </p:nvGrpSpPr>
        <p:grpSpPr>
          <a:xfrm flipH="1">
            <a:off x="8319293" y="-132175"/>
            <a:ext cx="832143" cy="5305618"/>
            <a:chOff x="1440600" y="197825"/>
            <a:chExt cx="990175" cy="3797050"/>
          </a:xfrm>
        </p:grpSpPr>
        <p:sp>
          <p:nvSpPr>
            <p:cNvPr id="3803" name="Google Shape;3803;p2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25"/>
          <p:cNvGrpSpPr/>
          <p:nvPr/>
        </p:nvGrpSpPr>
        <p:grpSpPr>
          <a:xfrm>
            <a:off x="50" y="-132175"/>
            <a:ext cx="832143" cy="5305618"/>
            <a:chOff x="1440600" y="197825"/>
            <a:chExt cx="990175" cy="3797050"/>
          </a:xfrm>
        </p:grpSpPr>
        <p:sp>
          <p:nvSpPr>
            <p:cNvPr id="3813" name="Google Shape;3813;p2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25"/>
          <p:cNvGrpSpPr/>
          <p:nvPr/>
        </p:nvGrpSpPr>
        <p:grpSpPr>
          <a:xfrm>
            <a:off x="-417858" y="-823150"/>
            <a:ext cx="9978772" cy="1382075"/>
            <a:chOff x="193475" y="-693375"/>
            <a:chExt cx="7221575" cy="1382075"/>
          </a:xfrm>
        </p:grpSpPr>
        <p:sp>
          <p:nvSpPr>
            <p:cNvPr id="3823" name="Google Shape;3823;p25"/>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5"/>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5"/>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5"/>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5"/>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5"/>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5"/>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5"/>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5"/>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5"/>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5"/>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5"/>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5"/>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5"/>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5"/>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5"/>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5"/>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5"/>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5"/>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5"/>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5"/>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5"/>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5"/>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5"/>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5"/>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5"/>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5"/>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5"/>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5"/>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5"/>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5"/>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5"/>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5"/>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5"/>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5"/>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5"/>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5"/>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25"/>
          <p:cNvGrpSpPr/>
          <p:nvPr/>
        </p:nvGrpSpPr>
        <p:grpSpPr>
          <a:xfrm>
            <a:off x="-20" y="4613271"/>
            <a:ext cx="9143683" cy="1629094"/>
            <a:chOff x="429225" y="4417075"/>
            <a:chExt cx="6749600" cy="1202550"/>
          </a:xfrm>
        </p:grpSpPr>
        <p:sp>
          <p:nvSpPr>
            <p:cNvPr id="3861" name="Google Shape;3861;p25"/>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5"/>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5"/>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5"/>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5"/>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5"/>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5"/>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5"/>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5"/>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5"/>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5"/>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5"/>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5"/>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5"/>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5"/>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5"/>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5"/>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5"/>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5"/>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5"/>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5"/>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5"/>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5"/>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5"/>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5"/>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5"/>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5"/>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5"/>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5"/>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5"/>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5"/>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5"/>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5"/>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5"/>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5"/>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5"/>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5"/>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5"/>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5"/>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5"/>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5"/>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5"/>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5"/>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5"/>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5"/>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5"/>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5"/>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5"/>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5"/>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5"/>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5"/>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5"/>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5"/>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5"/>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5"/>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5"/>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5"/>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5"/>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5"/>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5"/>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5"/>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5"/>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5"/>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5"/>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5"/>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5"/>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5"/>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5"/>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5"/>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5"/>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5"/>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5"/>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5"/>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5"/>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5"/>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5"/>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5"/>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5"/>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5"/>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5"/>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5"/>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5"/>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5"/>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5"/>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5"/>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5"/>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5"/>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5"/>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5"/>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5"/>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5"/>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5"/>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5"/>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5"/>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5"/>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5"/>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5"/>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5"/>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5"/>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5"/>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5"/>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5"/>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5"/>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5"/>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5"/>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5"/>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5"/>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5"/>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5"/>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5"/>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5"/>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5"/>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5"/>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5"/>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5"/>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5"/>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5"/>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5"/>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5"/>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5"/>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5"/>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5"/>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5"/>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5"/>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5"/>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5"/>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5"/>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5"/>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5"/>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5"/>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5"/>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5"/>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5"/>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5"/>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5"/>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5"/>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5"/>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5"/>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5"/>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5"/>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5"/>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5"/>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5"/>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5"/>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5"/>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5"/>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5"/>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5"/>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5"/>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5"/>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5"/>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5"/>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5"/>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5"/>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5"/>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5"/>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5"/>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5"/>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5"/>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5"/>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5"/>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5"/>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5"/>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5"/>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5"/>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5"/>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5"/>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5"/>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5"/>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5"/>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5"/>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2" name="Google Shape;4032;p25"/>
          <p:cNvSpPr txBox="1"/>
          <p:nvPr>
            <p:ph type="title"/>
          </p:nvPr>
        </p:nvSpPr>
        <p:spPr>
          <a:xfrm>
            <a:off x="719992" y="2299639"/>
            <a:ext cx="2132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33" name="Google Shape;4033;p25"/>
          <p:cNvSpPr txBox="1"/>
          <p:nvPr>
            <p:ph idx="1" type="subTitle"/>
          </p:nvPr>
        </p:nvSpPr>
        <p:spPr>
          <a:xfrm>
            <a:off x="719992" y="2727238"/>
            <a:ext cx="2132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4" name="Google Shape;4034;p25"/>
          <p:cNvSpPr txBox="1"/>
          <p:nvPr>
            <p:ph idx="2" type="title"/>
          </p:nvPr>
        </p:nvSpPr>
        <p:spPr>
          <a:xfrm>
            <a:off x="6291593" y="2299639"/>
            <a:ext cx="21324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35" name="Google Shape;4035;p25"/>
          <p:cNvSpPr txBox="1"/>
          <p:nvPr>
            <p:ph idx="3" type="subTitle"/>
          </p:nvPr>
        </p:nvSpPr>
        <p:spPr>
          <a:xfrm>
            <a:off x="6291593" y="2727238"/>
            <a:ext cx="2132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6" name="Google Shape;4036;p25"/>
          <p:cNvSpPr txBox="1"/>
          <p:nvPr>
            <p:ph idx="4"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4037" name="Shape 4037"/>
        <p:cNvGrpSpPr/>
        <p:nvPr/>
      </p:nvGrpSpPr>
      <p:grpSpPr>
        <a:xfrm>
          <a:off x="0" y="0"/>
          <a:ext cx="0" cy="0"/>
          <a:chOff x="0" y="0"/>
          <a:chExt cx="0" cy="0"/>
        </a:xfrm>
      </p:grpSpPr>
      <p:sp>
        <p:nvSpPr>
          <p:cNvPr id="4038" name="Google Shape;4038;p26"/>
          <p:cNvSpPr/>
          <p:nvPr/>
        </p:nvSpPr>
        <p:spPr>
          <a:xfrm>
            <a:off x="-7175" y="40961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9" name="Google Shape;4039;p26"/>
          <p:cNvGrpSpPr/>
          <p:nvPr/>
        </p:nvGrpSpPr>
        <p:grpSpPr>
          <a:xfrm flipH="1">
            <a:off x="4376550" y="-777500"/>
            <a:ext cx="4827250" cy="5337613"/>
            <a:chOff x="326375" y="-625100"/>
            <a:chExt cx="4827250" cy="5337613"/>
          </a:xfrm>
        </p:grpSpPr>
        <p:sp>
          <p:nvSpPr>
            <p:cNvPr id="4040" name="Google Shape;4040;p26"/>
            <p:cNvSpPr/>
            <p:nvPr/>
          </p:nvSpPr>
          <p:spPr>
            <a:xfrm>
              <a:off x="326375" y="-625100"/>
              <a:ext cx="4695175" cy="5173200"/>
            </a:xfrm>
            <a:custGeom>
              <a:rect b="b" l="l" r="r" t="t"/>
              <a:pathLst>
                <a:path extrusionOk="0" h="206928" w="187807">
                  <a:moveTo>
                    <a:pt x="187807" y="201762"/>
                  </a:moveTo>
                  <a:lnTo>
                    <a:pt x="0" y="0"/>
                  </a:lnTo>
                  <a:lnTo>
                    <a:pt x="1595" y="197765"/>
                  </a:lnTo>
                  <a:lnTo>
                    <a:pt x="180633" y="206928"/>
                  </a:lnTo>
                  <a:close/>
                </a:path>
              </a:pathLst>
            </a:custGeom>
            <a:gradFill>
              <a:gsLst>
                <a:gs pos="0">
                  <a:srgbClr val="FFF6DB">
                    <a:alpha val="1960"/>
                  </a:srgbClr>
                </a:gs>
                <a:gs pos="100000">
                  <a:srgbClr val="FAD25C">
                    <a:alpha val="29411"/>
                  </a:srgbClr>
                </a:gs>
              </a:gsLst>
              <a:lin ang="18900044" scaled="0"/>
            </a:gradFill>
            <a:ln>
              <a:noFill/>
            </a:ln>
          </p:spPr>
        </p:sp>
        <p:grpSp>
          <p:nvGrpSpPr>
            <p:cNvPr id="4041" name="Google Shape;4041;p26"/>
            <p:cNvGrpSpPr/>
            <p:nvPr/>
          </p:nvGrpSpPr>
          <p:grpSpPr>
            <a:xfrm flipH="1">
              <a:off x="4793350" y="4364763"/>
              <a:ext cx="360275" cy="347750"/>
              <a:chOff x="1618825" y="2930900"/>
              <a:chExt cx="360275" cy="347750"/>
            </a:xfrm>
          </p:grpSpPr>
          <p:sp>
            <p:nvSpPr>
              <p:cNvPr id="4042" name="Google Shape;4042;p26"/>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6"/>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6"/>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6"/>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6"/>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6"/>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6"/>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6"/>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0" name="Google Shape;4050;p26"/>
          <p:cNvGrpSpPr/>
          <p:nvPr/>
        </p:nvGrpSpPr>
        <p:grpSpPr>
          <a:xfrm>
            <a:off x="-417858" y="-823150"/>
            <a:ext cx="9978772" cy="7065516"/>
            <a:chOff x="-417858" y="-823150"/>
            <a:chExt cx="9978772" cy="7065516"/>
          </a:xfrm>
        </p:grpSpPr>
        <p:grpSp>
          <p:nvGrpSpPr>
            <p:cNvPr id="4051" name="Google Shape;4051;p26"/>
            <p:cNvGrpSpPr/>
            <p:nvPr/>
          </p:nvGrpSpPr>
          <p:grpSpPr>
            <a:xfrm>
              <a:off x="50" y="-132175"/>
              <a:ext cx="832143" cy="5305618"/>
              <a:chOff x="1440600" y="197825"/>
              <a:chExt cx="990175" cy="3797050"/>
            </a:xfrm>
          </p:grpSpPr>
          <p:sp>
            <p:nvSpPr>
              <p:cNvPr id="4052" name="Google Shape;4052;p2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26"/>
            <p:cNvGrpSpPr/>
            <p:nvPr/>
          </p:nvGrpSpPr>
          <p:grpSpPr>
            <a:xfrm flipH="1">
              <a:off x="8319293" y="-132175"/>
              <a:ext cx="832143" cy="5305618"/>
              <a:chOff x="1440600" y="197825"/>
              <a:chExt cx="990175" cy="3797050"/>
            </a:xfrm>
          </p:grpSpPr>
          <p:sp>
            <p:nvSpPr>
              <p:cNvPr id="4062" name="Google Shape;4062;p2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26"/>
            <p:cNvGrpSpPr/>
            <p:nvPr/>
          </p:nvGrpSpPr>
          <p:grpSpPr>
            <a:xfrm>
              <a:off x="-417858" y="-823150"/>
              <a:ext cx="9978772" cy="1382075"/>
              <a:chOff x="193475" y="-693375"/>
              <a:chExt cx="7221575" cy="1382075"/>
            </a:xfrm>
          </p:grpSpPr>
          <p:sp>
            <p:nvSpPr>
              <p:cNvPr id="4072" name="Google Shape;4072;p26"/>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6"/>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6"/>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6"/>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6"/>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6"/>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6"/>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6"/>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6"/>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6"/>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6"/>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6"/>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6"/>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6"/>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6"/>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6"/>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6"/>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6"/>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6"/>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6"/>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6"/>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6"/>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6"/>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6"/>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6"/>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6"/>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6"/>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6"/>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6"/>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6"/>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6"/>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6"/>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6"/>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6"/>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6"/>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6"/>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6"/>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26"/>
            <p:cNvGrpSpPr/>
            <p:nvPr/>
          </p:nvGrpSpPr>
          <p:grpSpPr>
            <a:xfrm>
              <a:off x="-20" y="4613271"/>
              <a:ext cx="9143683" cy="1629094"/>
              <a:chOff x="429225" y="4417075"/>
              <a:chExt cx="6749600" cy="1202550"/>
            </a:xfrm>
          </p:grpSpPr>
          <p:sp>
            <p:nvSpPr>
              <p:cNvPr id="4110" name="Google Shape;4110;p26"/>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6"/>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6"/>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6"/>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6"/>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6"/>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6"/>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6"/>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6"/>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6"/>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6"/>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6"/>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6"/>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6"/>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6"/>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6"/>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6"/>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6"/>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6"/>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6"/>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6"/>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6"/>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6"/>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6"/>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6"/>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6"/>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6"/>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6"/>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6"/>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6"/>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6"/>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6"/>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6"/>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6"/>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6"/>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6"/>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6"/>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6"/>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6"/>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6"/>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6"/>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6"/>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6"/>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6"/>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6"/>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6"/>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6"/>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6"/>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6"/>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6"/>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6"/>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6"/>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6"/>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6"/>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6"/>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6"/>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6"/>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6"/>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6"/>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6"/>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6"/>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6"/>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6"/>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6"/>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6"/>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6"/>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6"/>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6"/>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6"/>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6"/>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6"/>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6"/>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6"/>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6"/>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6"/>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6"/>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6"/>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6"/>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6"/>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6"/>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6"/>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6"/>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6"/>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6"/>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6"/>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6"/>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6"/>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6"/>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6"/>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6"/>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6"/>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6"/>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6"/>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6"/>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6"/>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6"/>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6"/>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6"/>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6"/>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6"/>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6"/>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6"/>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6"/>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6"/>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6"/>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6"/>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6"/>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6"/>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6"/>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6"/>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6"/>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6"/>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6"/>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6"/>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6"/>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6"/>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6"/>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6"/>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6"/>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6"/>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6"/>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6"/>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6"/>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6"/>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6"/>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6"/>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6"/>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6"/>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6"/>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6"/>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6"/>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6"/>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6"/>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6"/>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6"/>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6"/>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6"/>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6"/>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6"/>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6"/>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6"/>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6"/>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6"/>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6"/>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6"/>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6"/>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6"/>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6"/>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6"/>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6"/>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6"/>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6"/>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6"/>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6"/>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6"/>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6"/>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6"/>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6"/>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6"/>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6"/>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6"/>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6"/>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6"/>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6"/>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6"/>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6"/>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6"/>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6"/>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6"/>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6"/>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6"/>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81" name="Google Shape;4281;p26"/>
          <p:cNvSpPr txBox="1"/>
          <p:nvPr>
            <p:ph type="title"/>
          </p:nvPr>
        </p:nvSpPr>
        <p:spPr>
          <a:xfrm>
            <a:off x="744674" y="626084"/>
            <a:ext cx="5216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82" name="Google Shape;4282;p26"/>
          <p:cNvSpPr txBox="1"/>
          <p:nvPr>
            <p:ph idx="1" type="subTitle"/>
          </p:nvPr>
        </p:nvSpPr>
        <p:spPr>
          <a:xfrm>
            <a:off x="725632" y="1554809"/>
            <a:ext cx="1990200" cy="4542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200">
                <a:latin typeface="Limelight"/>
                <a:ea typeface="Limelight"/>
                <a:cs typeface="Limelight"/>
                <a:sym typeface="Limelight"/>
              </a:defRPr>
            </a:lvl1pPr>
            <a:lvl2pPr lvl="1" rtl="0" algn="ctr">
              <a:spcBef>
                <a:spcPts val="0"/>
              </a:spcBef>
              <a:spcAft>
                <a:spcPts val="0"/>
              </a:spcAft>
              <a:buNone/>
              <a:defRPr sz="2200">
                <a:latin typeface="Limelight"/>
                <a:ea typeface="Limelight"/>
                <a:cs typeface="Limelight"/>
                <a:sym typeface="Limelight"/>
              </a:defRPr>
            </a:lvl2pPr>
            <a:lvl3pPr lvl="2" rtl="0" algn="ctr">
              <a:spcBef>
                <a:spcPts val="0"/>
              </a:spcBef>
              <a:spcAft>
                <a:spcPts val="0"/>
              </a:spcAft>
              <a:buNone/>
              <a:defRPr sz="2200">
                <a:latin typeface="Limelight"/>
                <a:ea typeface="Limelight"/>
                <a:cs typeface="Limelight"/>
                <a:sym typeface="Limelight"/>
              </a:defRPr>
            </a:lvl3pPr>
            <a:lvl4pPr lvl="3" rtl="0" algn="ctr">
              <a:spcBef>
                <a:spcPts val="0"/>
              </a:spcBef>
              <a:spcAft>
                <a:spcPts val="0"/>
              </a:spcAft>
              <a:buNone/>
              <a:defRPr sz="2200">
                <a:latin typeface="Limelight"/>
                <a:ea typeface="Limelight"/>
                <a:cs typeface="Limelight"/>
                <a:sym typeface="Limelight"/>
              </a:defRPr>
            </a:lvl4pPr>
            <a:lvl5pPr lvl="4" rtl="0" algn="ctr">
              <a:spcBef>
                <a:spcPts val="0"/>
              </a:spcBef>
              <a:spcAft>
                <a:spcPts val="0"/>
              </a:spcAft>
              <a:buNone/>
              <a:defRPr sz="2200">
                <a:latin typeface="Limelight"/>
                <a:ea typeface="Limelight"/>
                <a:cs typeface="Limelight"/>
                <a:sym typeface="Limelight"/>
              </a:defRPr>
            </a:lvl5pPr>
            <a:lvl6pPr lvl="5" rtl="0" algn="ctr">
              <a:spcBef>
                <a:spcPts val="0"/>
              </a:spcBef>
              <a:spcAft>
                <a:spcPts val="0"/>
              </a:spcAft>
              <a:buNone/>
              <a:defRPr sz="2200">
                <a:latin typeface="Limelight"/>
                <a:ea typeface="Limelight"/>
                <a:cs typeface="Limelight"/>
                <a:sym typeface="Limelight"/>
              </a:defRPr>
            </a:lvl6pPr>
            <a:lvl7pPr lvl="6" rtl="0" algn="ctr">
              <a:spcBef>
                <a:spcPts val="0"/>
              </a:spcBef>
              <a:spcAft>
                <a:spcPts val="0"/>
              </a:spcAft>
              <a:buNone/>
              <a:defRPr sz="2200">
                <a:latin typeface="Limelight"/>
                <a:ea typeface="Limelight"/>
                <a:cs typeface="Limelight"/>
                <a:sym typeface="Limelight"/>
              </a:defRPr>
            </a:lvl7pPr>
            <a:lvl8pPr lvl="7" rtl="0" algn="ctr">
              <a:spcBef>
                <a:spcPts val="0"/>
              </a:spcBef>
              <a:spcAft>
                <a:spcPts val="0"/>
              </a:spcAft>
              <a:buNone/>
              <a:defRPr sz="2200">
                <a:latin typeface="Limelight"/>
                <a:ea typeface="Limelight"/>
                <a:cs typeface="Limelight"/>
                <a:sym typeface="Limelight"/>
              </a:defRPr>
            </a:lvl8pPr>
            <a:lvl9pPr lvl="8" rtl="0" algn="ctr">
              <a:spcBef>
                <a:spcPts val="0"/>
              </a:spcBef>
              <a:spcAft>
                <a:spcPts val="0"/>
              </a:spcAft>
              <a:buNone/>
              <a:defRPr sz="2200">
                <a:latin typeface="Limelight"/>
                <a:ea typeface="Limelight"/>
                <a:cs typeface="Limelight"/>
                <a:sym typeface="Limelight"/>
              </a:defRPr>
            </a:lvl9pPr>
          </a:lstStyle>
          <a:p/>
        </p:txBody>
      </p:sp>
      <p:sp>
        <p:nvSpPr>
          <p:cNvPr id="4283" name="Google Shape;4283;p26"/>
          <p:cNvSpPr txBox="1"/>
          <p:nvPr>
            <p:ph idx="2" type="subTitle"/>
          </p:nvPr>
        </p:nvSpPr>
        <p:spPr>
          <a:xfrm>
            <a:off x="730539" y="1966160"/>
            <a:ext cx="19902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284" name="Google Shape;4284;p26"/>
          <p:cNvSpPr txBox="1"/>
          <p:nvPr>
            <p:ph idx="3" type="subTitle"/>
          </p:nvPr>
        </p:nvSpPr>
        <p:spPr>
          <a:xfrm>
            <a:off x="3144515" y="1554809"/>
            <a:ext cx="1988400" cy="4542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200">
                <a:latin typeface="Limelight"/>
                <a:ea typeface="Limelight"/>
                <a:cs typeface="Limelight"/>
                <a:sym typeface="Limelight"/>
              </a:defRPr>
            </a:lvl1pPr>
            <a:lvl2pPr lvl="1" rtl="0" algn="ctr">
              <a:spcBef>
                <a:spcPts val="0"/>
              </a:spcBef>
              <a:spcAft>
                <a:spcPts val="0"/>
              </a:spcAft>
              <a:buNone/>
              <a:defRPr sz="2200">
                <a:latin typeface="Limelight"/>
                <a:ea typeface="Limelight"/>
                <a:cs typeface="Limelight"/>
                <a:sym typeface="Limelight"/>
              </a:defRPr>
            </a:lvl2pPr>
            <a:lvl3pPr lvl="2" rtl="0" algn="ctr">
              <a:spcBef>
                <a:spcPts val="0"/>
              </a:spcBef>
              <a:spcAft>
                <a:spcPts val="0"/>
              </a:spcAft>
              <a:buNone/>
              <a:defRPr sz="2200">
                <a:latin typeface="Limelight"/>
                <a:ea typeface="Limelight"/>
                <a:cs typeface="Limelight"/>
                <a:sym typeface="Limelight"/>
              </a:defRPr>
            </a:lvl3pPr>
            <a:lvl4pPr lvl="3" rtl="0" algn="ctr">
              <a:spcBef>
                <a:spcPts val="0"/>
              </a:spcBef>
              <a:spcAft>
                <a:spcPts val="0"/>
              </a:spcAft>
              <a:buNone/>
              <a:defRPr sz="2200">
                <a:latin typeface="Limelight"/>
                <a:ea typeface="Limelight"/>
                <a:cs typeface="Limelight"/>
                <a:sym typeface="Limelight"/>
              </a:defRPr>
            </a:lvl4pPr>
            <a:lvl5pPr lvl="4" rtl="0" algn="ctr">
              <a:spcBef>
                <a:spcPts val="0"/>
              </a:spcBef>
              <a:spcAft>
                <a:spcPts val="0"/>
              </a:spcAft>
              <a:buNone/>
              <a:defRPr sz="2200">
                <a:latin typeface="Limelight"/>
                <a:ea typeface="Limelight"/>
                <a:cs typeface="Limelight"/>
                <a:sym typeface="Limelight"/>
              </a:defRPr>
            </a:lvl5pPr>
            <a:lvl6pPr lvl="5" rtl="0" algn="ctr">
              <a:spcBef>
                <a:spcPts val="0"/>
              </a:spcBef>
              <a:spcAft>
                <a:spcPts val="0"/>
              </a:spcAft>
              <a:buNone/>
              <a:defRPr sz="2200">
                <a:latin typeface="Limelight"/>
                <a:ea typeface="Limelight"/>
                <a:cs typeface="Limelight"/>
                <a:sym typeface="Limelight"/>
              </a:defRPr>
            </a:lvl6pPr>
            <a:lvl7pPr lvl="6" rtl="0" algn="ctr">
              <a:spcBef>
                <a:spcPts val="0"/>
              </a:spcBef>
              <a:spcAft>
                <a:spcPts val="0"/>
              </a:spcAft>
              <a:buNone/>
              <a:defRPr sz="2200">
                <a:latin typeface="Limelight"/>
                <a:ea typeface="Limelight"/>
                <a:cs typeface="Limelight"/>
                <a:sym typeface="Limelight"/>
              </a:defRPr>
            </a:lvl7pPr>
            <a:lvl8pPr lvl="7" rtl="0" algn="ctr">
              <a:spcBef>
                <a:spcPts val="0"/>
              </a:spcBef>
              <a:spcAft>
                <a:spcPts val="0"/>
              </a:spcAft>
              <a:buNone/>
              <a:defRPr sz="2200">
                <a:latin typeface="Limelight"/>
                <a:ea typeface="Limelight"/>
                <a:cs typeface="Limelight"/>
                <a:sym typeface="Limelight"/>
              </a:defRPr>
            </a:lvl8pPr>
            <a:lvl9pPr lvl="8" rtl="0" algn="ctr">
              <a:spcBef>
                <a:spcPts val="0"/>
              </a:spcBef>
              <a:spcAft>
                <a:spcPts val="0"/>
              </a:spcAft>
              <a:buNone/>
              <a:defRPr sz="2200">
                <a:latin typeface="Limelight"/>
                <a:ea typeface="Limelight"/>
                <a:cs typeface="Limelight"/>
                <a:sym typeface="Limelight"/>
              </a:defRPr>
            </a:lvl9pPr>
          </a:lstStyle>
          <a:p/>
        </p:txBody>
      </p:sp>
      <p:sp>
        <p:nvSpPr>
          <p:cNvPr id="4285" name="Google Shape;4285;p26"/>
          <p:cNvSpPr txBox="1"/>
          <p:nvPr>
            <p:ph idx="4" type="subTitle"/>
          </p:nvPr>
        </p:nvSpPr>
        <p:spPr>
          <a:xfrm>
            <a:off x="3149418" y="1966160"/>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286" name="Google Shape;4286;p26"/>
          <p:cNvSpPr txBox="1"/>
          <p:nvPr>
            <p:ph idx="5" type="subTitle"/>
          </p:nvPr>
        </p:nvSpPr>
        <p:spPr>
          <a:xfrm>
            <a:off x="731857" y="2868954"/>
            <a:ext cx="1988400" cy="4542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200">
                <a:latin typeface="Limelight"/>
                <a:ea typeface="Limelight"/>
                <a:cs typeface="Limelight"/>
                <a:sym typeface="Limelight"/>
              </a:defRPr>
            </a:lvl1pPr>
            <a:lvl2pPr lvl="1" rtl="0" algn="ctr">
              <a:spcBef>
                <a:spcPts val="0"/>
              </a:spcBef>
              <a:spcAft>
                <a:spcPts val="0"/>
              </a:spcAft>
              <a:buNone/>
              <a:defRPr sz="2200">
                <a:latin typeface="Limelight"/>
                <a:ea typeface="Limelight"/>
                <a:cs typeface="Limelight"/>
                <a:sym typeface="Limelight"/>
              </a:defRPr>
            </a:lvl2pPr>
            <a:lvl3pPr lvl="2" rtl="0" algn="ctr">
              <a:spcBef>
                <a:spcPts val="0"/>
              </a:spcBef>
              <a:spcAft>
                <a:spcPts val="0"/>
              </a:spcAft>
              <a:buNone/>
              <a:defRPr sz="2200">
                <a:latin typeface="Limelight"/>
                <a:ea typeface="Limelight"/>
                <a:cs typeface="Limelight"/>
                <a:sym typeface="Limelight"/>
              </a:defRPr>
            </a:lvl3pPr>
            <a:lvl4pPr lvl="3" rtl="0" algn="ctr">
              <a:spcBef>
                <a:spcPts val="0"/>
              </a:spcBef>
              <a:spcAft>
                <a:spcPts val="0"/>
              </a:spcAft>
              <a:buNone/>
              <a:defRPr sz="2200">
                <a:latin typeface="Limelight"/>
                <a:ea typeface="Limelight"/>
                <a:cs typeface="Limelight"/>
                <a:sym typeface="Limelight"/>
              </a:defRPr>
            </a:lvl4pPr>
            <a:lvl5pPr lvl="4" rtl="0" algn="ctr">
              <a:spcBef>
                <a:spcPts val="0"/>
              </a:spcBef>
              <a:spcAft>
                <a:spcPts val="0"/>
              </a:spcAft>
              <a:buNone/>
              <a:defRPr sz="2200">
                <a:latin typeface="Limelight"/>
                <a:ea typeface="Limelight"/>
                <a:cs typeface="Limelight"/>
                <a:sym typeface="Limelight"/>
              </a:defRPr>
            </a:lvl5pPr>
            <a:lvl6pPr lvl="5" rtl="0" algn="ctr">
              <a:spcBef>
                <a:spcPts val="0"/>
              </a:spcBef>
              <a:spcAft>
                <a:spcPts val="0"/>
              </a:spcAft>
              <a:buNone/>
              <a:defRPr sz="2200">
                <a:latin typeface="Limelight"/>
                <a:ea typeface="Limelight"/>
                <a:cs typeface="Limelight"/>
                <a:sym typeface="Limelight"/>
              </a:defRPr>
            </a:lvl6pPr>
            <a:lvl7pPr lvl="6" rtl="0" algn="ctr">
              <a:spcBef>
                <a:spcPts val="0"/>
              </a:spcBef>
              <a:spcAft>
                <a:spcPts val="0"/>
              </a:spcAft>
              <a:buNone/>
              <a:defRPr sz="2200">
                <a:latin typeface="Limelight"/>
                <a:ea typeface="Limelight"/>
                <a:cs typeface="Limelight"/>
                <a:sym typeface="Limelight"/>
              </a:defRPr>
            </a:lvl7pPr>
            <a:lvl8pPr lvl="7" rtl="0" algn="ctr">
              <a:spcBef>
                <a:spcPts val="0"/>
              </a:spcBef>
              <a:spcAft>
                <a:spcPts val="0"/>
              </a:spcAft>
              <a:buNone/>
              <a:defRPr sz="2200">
                <a:latin typeface="Limelight"/>
                <a:ea typeface="Limelight"/>
                <a:cs typeface="Limelight"/>
                <a:sym typeface="Limelight"/>
              </a:defRPr>
            </a:lvl8pPr>
            <a:lvl9pPr lvl="8" rtl="0" algn="ctr">
              <a:spcBef>
                <a:spcPts val="0"/>
              </a:spcBef>
              <a:spcAft>
                <a:spcPts val="0"/>
              </a:spcAft>
              <a:buNone/>
              <a:defRPr sz="2200">
                <a:latin typeface="Limelight"/>
                <a:ea typeface="Limelight"/>
                <a:cs typeface="Limelight"/>
                <a:sym typeface="Limelight"/>
              </a:defRPr>
            </a:lvl9pPr>
          </a:lstStyle>
          <a:p/>
        </p:txBody>
      </p:sp>
      <p:sp>
        <p:nvSpPr>
          <p:cNvPr id="4287" name="Google Shape;4287;p26"/>
          <p:cNvSpPr txBox="1"/>
          <p:nvPr>
            <p:ph idx="6" type="subTitle"/>
          </p:nvPr>
        </p:nvSpPr>
        <p:spPr>
          <a:xfrm>
            <a:off x="736759" y="3279343"/>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288" name="Google Shape;4288;p26"/>
          <p:cNvSpPr txBox="1"/>
          <p:nvPr>
            <p:ph idx="7" type="subTitle"/>
          </p:nvPr>
        </p:nvSpPr>
        <p:spPr>
          <a:xfrm>
            <a:off x="3150740" y="2868954"/>
            <a:ext cx="1988400" cy="4542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200">
                <a:latin typeface="Limelight"/>
                <a:ea typeface="Limelight"/>
                <a:cs typeface="Limelight"/>
                <a:sym typeface="Limelight"/>
              </a:defRPr>
            </a:lvl1pPr>
            <a:lvl2pPr lvl="1" rtl="0" algn="ctr">
              <a:spcBef>
                <a:spcPts val="0"/>
              </a:spcBef>
              <a:spcAft>
                <a:spcPts val="0"/>
              </a:spcAft>
              <a:buNone/>
              <a:defRPr sz="2200">
                <a:latin typeface="Limelight"/>
                <a:ea typeface="Limelight"/>
                <a:cs typeface="Limelight"/>
                <a:sym typeface="Limelight"/>
              </a:defRPr>
            </a:lvl2pPr>
            <a:lvl3pPr lvl="2" rtl="0" algn="ctr">
              <a:spcBef>
                <a:spcPts val="0"/>
              </a:spcBef>
              <a:spcAft>
                <a:spcPts val="0"/>
              </a:spcAft>
              <a:buNone/>
              <a:defRPr sz="2200">
                <a:latin typeface="Limelight"/>
                <a:ea typeface="Limelight"/>
                <a:cs typeface="Limelight"/>
                <a:sym typeface="Limelight"/>
              </a:defRPr>
            </a:lvl3pPr>
            <a:lvl4pPr lvl="3" rtl="0" algn="ctr">
              <a:spcBef>
                <a:spcPts val="0"/>
              </a:spcBef>
              <a:spcAft>
                <a:spcPts val="0"/>
              </a:spcAft>
              <a:buNone/>
              <a:defRPr sz="2200">
                <a:latin typeface="Limelight"/>
                <a:ea typeface="Limelight"/>
                <a:cs typeface="Limelight"/>
                <a:sym typeface="Limelight"/>
              </a:defRPr>
            </a:lvl4pPr>
            <a:lvl5pPr lvl="4" rtl="0" algn="ctr">
              <a:spcBef>
                <a:spcPts val="0"/>
              </a:spcBef>
              <a:spcAft>
                <a:spcPts val="0"/>
              </a:spcAft>
              <a:buNone/>
              <a:defRPr sz="2200">
                <a:latin typeface="Limelight"/>
                <a:ea typeface="Limelight"/>
                <a:cs typeface="Limelight"/>
                <a:sym typeface="Limelight"/>
              </a:defRPr>
            </a:lvl5pPr>
            <a:lvl6pPr lvl="5" rtl="0" algn="ctr">
              <a:spcBef>
                <a:spcPts val="0"/>
              </a:spcBef>
              <a:spcAft>
                <a:spcPts val="0"/>
              </a:spcAft>
              <a:buNone/>
              <a:defRPr sz="2200">
                <a:latin typeface="Limelight"/>
                <a:ea typeface="Limelight"/>
                <a:cs typeface="Limelight"/>
                <a:sym typeface="Limelight"/>
              </a:defRPr>
            </a:lvl6pPr>
            <a:lvl7pPr lvl="6" rtl="0" algn="ctr">
              <a:spcBef>
                <a:spcPts val="0"/>
              </a:spcBef>
              <a:spcAft>
                <a:spcPts val="0"/>
              </a:spcAft>
              <a:buNone/>
              <a:defRPr sz="2200">
                <a:latin typeface="Limelight"/>
                <a:ea typeface="Limelight"/>
                <a:cs typeface="Limelight"/>
                <a:sym typeface="Limelight"/>
              </a:defRPr>
            </a:lvl7pPr>
            <a:lvl8pPr lvl="7" rtl="0" algn="ctr">
              <a:spcBef>
                <a:spcPts val="0"/>
              </a:spcBef>
              <a:spcAft>
                <a:spcPts val="0"/>
              </a:spcAft>
              <a:buNone/>
              <a:defRPr sz="2200">
                <a:latin typeface="Limelight"/>
                <a:ea typeface="Limelight"/>
                <a:cs typeface="Limelight"/>
                <a:sym typeface="Limelight"/>
              </a:defRPr>
            </a:lvl8pPr>
            <a:lvl9pPr lvl="8" rtl="0" algn="ctr">
              <a:spcBef>
                <a:spcPts val="0"/>
              </a:spcBef>
              <a:spcAft>
                <a:spcPts val="0"/>
              </a:spcAft>
              <a:buNone/>
              <a:defRPr sz="2200">
                <a:latin typeface="Limelight"/>
                <a:ea typeface="Limelight"/>
                <a:cs typeface="Limelight"/>
                <a:sym typeface="Limelight"/>
              </a:defRPr>
            </a:lvl9pPr>
          </a:lstStyle>
          <a:p/>
        </p:txBody>
      </p:sp>
      <p:sp>
        <p:nvSpPr>
          <p:cNvPr id="4289" name="Google Shape;4289;p26"/>
          <p:cNvSpPr txBox="1"/>
          <p:nvPr>
            <p:ph idx="8" type="subTitle"/>
          </p:nvPr>
        </p:nvSpPr>
        <p:spPr>
          <a:xfrm>
            <a:off x="3155643" y="3279343"/>
            <a:ext cx="19884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2_1">
    <p:spTree>
      <p:nvGrpSpPr>
        <p:cNvPr id="4290" name="Shape 4290"/>
        <p:cNvGrpSpPr/>
        <p:nvPr/>
      </p:nvGrpSpPr>
      <p:grpSpPr>
        <a:xfrm>
          <a:off x="0" y="0"/>
          <a:ext cx="0" cy="0"/>
          <a:chOff x="0" y="0"/>
          <a:chExt cx="0" cy="0"/>
        </a:xfrm>
      </p:grpSpPr>
      <p:sp>
        <p:nvSpPr>
          <p:cNvPr id="4291" name="Google Shape;4291;p27"/>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2" name="Google Shape;4292;p27"/>
          <p:cNvGrpSpPr/>
          <p:nvPr/>
        </p:nvGrpSpPr>
        <p:grpSpPr>
          <a:xfrm>
            <a:off x="50" y="-132175"/>
            <a:ext cx="832143" cy="5305618"/>
            <a:chOff x="1440600" y="197825"/>
            <a:chExt cx="990175" cy="3797050"/>
          </a:xfrm>
        </p:grpSpPr>
        <p:sp>
          <p:nvSpPr>
            <p:cNvPr id="4293" name="Google Shape;4293;p2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27"/>
          <p:cNvGrpSpPr/>
          <p:nvPr/>
        </p:nvGrpSpPr>
        <p:grpSpPr>
          <a:xfrm flipH="1">
            <a:off x="8319293" y="-132175"/>
            <a:ext cx="832143" cy="5305618"/>
            <a:chOff x="1440600" y="197825"/>
            <a:chExt cx="990175" cy="3797050"/>
          </a:xfrm>
        </p:grpSpPr>
        <p:sp>
          <p:nvSpPr>
            <p:cNvPr id="4303" name="Google Shape;4303;p2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27"/>
          <p:cNvGrpSpPr/>
          <p:nvPr/>
        </p:nvGrpSpPr>
        <p:grpSpPr>
          <a:xfrm>
            <a:off x="-417858" y="-823150"/>
            <a:ext cx="9978772" cy="1382075"/>
            <a:chOff x="193475" y="-693375"/>
            <a:chExt cx="7221575" cy="1382075"/>
          </a:xfrm>
        </p:grpSpPr>
        <p:sp>
          <p:nvSpPr>
            <p:cNvPr id="4313" name="Google Shape;4313;p27"/>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7"/>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7"/>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7"/>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7"/>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7"/>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7"/>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7"/>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7"/>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7"/>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7"/>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7"/>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7"/>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7"/>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7"/>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7"/>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7"/>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7"/>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7"/>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7"/>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7"/>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7"/>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7"/>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7"/>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7"/>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7"/>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7"/>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7"/>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7"/>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7"/>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7"/>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7"/>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7"/>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7"/>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7"/>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7"/>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7"/>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27"/>
          <p:cNvGrpSpPr/>
          <p:nvPr/>
        </p:nvGrpSpPr>
        <p:grpSpPr>
          <a:xfrm>
            <a:off x="-20" y="4613271"/>
            <a:ext cx="9143683" cy="1629094"/>
            <a:chOff x="429225" y="4417075"/>
            <a:chExt cx="6749600" cy="1202550"/>
          </a:xfrm>
        </p:grpSpPr>
        <p:sp>
          <p:nvSpPr>
            <p:cNvPr id="4351" name="Google Shape;4351;p27"/>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7"/>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7"/>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7"/>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7"/>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7"/>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7"/>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7"/>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7"/>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7"/>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7"/>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7"/>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7"/>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7"/>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7"/>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7"/>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7"/>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7"/>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7"/>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7"/>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7"/>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7"/>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7"/>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7"/>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7"/>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7"/>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7"/>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7"/>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7"/>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7"/>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7"/>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7"/>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7"/>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7"/>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7"/>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7"/>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7"/>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7"/>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7"/>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7"/>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7"/>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7"/>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7"/>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7"/>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7"/>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7"/>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7"/>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7"/>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7"/>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7"/>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7"/>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7"/>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7"/>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7"/>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7"/>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7"/>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7"/>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7"/>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7"/>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7"/>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7"/>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7"/>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7"/>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7"/>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7"/>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7"/>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7"/>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7"/>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7"/>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7"/>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7"/>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7"/>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7"/>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7"/>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7"/>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7"/>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7"/>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7"/>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7"/>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7"/>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7"/>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7"/>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7"/>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7"/>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7"/>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7"/>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7"/>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7"/>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7"/>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7"/>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7"/>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7"/>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7"/>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7"/>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7"/>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7"/>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7"/>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7"/>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7"/>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7"/>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7"/>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7"/>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7"/>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7"/>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7"/>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7"/>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7"/>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7"/>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7"/>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7"/>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7"/>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7"/>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7"/>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7"/>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7"/>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7"/>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7"/>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7"/>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7"/>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7"/>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7"/>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7"/>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7"/>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7"/>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7"/>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7"/>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7"/>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7"/>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7"/>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7"/>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7"/>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7"/>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7"/>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7"/>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7"/>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7"/>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7"/>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7"/>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7"/>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7"/>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7"/>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7"/>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7"/>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7"/>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7"/>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7"/>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7"/>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7"/>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7"/>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7"/>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7"/>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7"/>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7"/>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7"/>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7"/>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7"/>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7"/>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7"/>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7"/>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7"/>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7"/>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7"/>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7"/>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7"/>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7"/>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7"/>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7"/>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7"/>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7"/>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7"/>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7"/>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27"/>
          <p:cNvSpPr txBox="1"/>
          <p:nvPr>
            <p:ph idx="1" type="subTitle"/>
          </p:nvPr>
        </p:nvSpPr>
        <p:spPr>
          <a:xfrm>
            <a:off x="1620399" y="1416750"/>
            <a:ext cx="1529700" cy="4542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None/>
              <a:defRPr sz="2200">
                <a:latin typeface="Limelight"/>
                <a:ea typeface="Limelight"/>
                <a:cs typeface="Limelight"/>
                <a:sym typeface="Limelight"/>
              </a:defRPr>
            </a:lvl1pPr>
            <a:lvl2pPr lvl="1" rtl="0" algn="r">
              <a:lnSpc>
                <a:spcPct val="80000"/>
              </a:lnSpc>
              <a:spcBef>
                <a:spcPts val="0"/>
              </a:spcBef>
              <a:spcAft>
                <a:spcPts val="0"/>
              </a:spcAft>
              <a:buNone/>
              <a:defRPr sz="2200">
                <a:latin typeface="Limelight"/>
                <a:ea typeface="Limelight"/>
                <a:cs typeface="Limelight"/>
                <a:sym typeface="Limelight"/>
              </a:defRPr>
            </a:lvl2pPr>
            <a:lvl3pPr lvl="2" rtl="0" algn="r">
              <a:lnSpc>
                <a:spcPct val="80000"/>
              </a:lnSpc>
              <a:spcBef>
                <a:spcPts val="0"/>
              </a:spcBef>
              <a:spcAft>
                <a:spcPts val="0"/>
              </a:spcAft>
              <a:buNone/>
              <a:defRPr sz="2200">
                <a:latin typeface="Limelight"/>
                <a:ea typeface="Limelight"/>
                <a:cs typeface="Limelight"/>
                <a:sym typeface="Limelight"/>
              </a:defRPr>
            </a:lvl3pPr>
            <a:lvl4pPr lvl="3" rtl="0" algn="r">
              <a:lnSpc>
                <a:spcPct val="80000"/>
              </a:lnSpc>
              <a:spcBef>
                <a:spcPts val="0"/>
              </a:spcBef>
              <a:spcAft>
                <a:spcPts val="0"/>
              </a:spcAft>
              <a:buNone/>
              <a:defRPr sz="2200">
                <a:latin typeface="Limelight"/>
                <a:ea typeface="Limelight"/>
                <a:cs typeface="Limelight"/>
                <a:sym typeface="Limelight"/>
              </a:defRPr>
            </a:lvl4pPr>
            <a:lvl5pPr lvl="4" rtl="0" algn="r">
              <a:lnSpc>
                <a:spcPct val="80000"/>
              </a:lnSpc>
              <a:spcBef>
                <a:spcPts val="0"/>
              </a:spcBef>
              <a:spcAft>
                <a:spcPts val="0"/>
              </a:spcAft>
              <a:buNone/>
              <a:defRPr sz="2200">
                <a:latin typeface="Limelight"/>
                <a:ea typeface="Limelight"/>
                <a:cs typeface="Limelight"/>
                <a:sym typeface="Limelight"/>
              </a:defRPr>
            </a:lvl5pPr>
            <a:lvl6pPr lvl="5" rtl="0" algn="r">
              <a:lnSpc>
                <a:spcPct val="80000"/>
              </a:lnSpc>
              <a:spcBef>
                <a:spcPts val="0"/>
              </a:spcBef>
              <a:spcAft>
                <a:spcPts val="0"/>
              </a:spcAft>
              <a:buNone/>
              <a:defRPr sz="2200">
                <a:latin typeface="Limelight"/>
                <a:ea typeface="Limelight"/>
                <a:cs typeface="Limelight"/>
                <a:sym typeface="Limelight"/>
              </a:defRPr>
            </a:lvl6pPr>
            <a:lvl7pPr lvl="6" rtl="0" algn="r">
              <a:lnSpc>
                <a:spcPct val="80000"/>
              </a:lnSpc>
              <a:spcBef>
                <a:spcPts val="0"/>
              </a:spcBef>
              <a:spcAft>
                <a:spcPts val="0"/>
              </a:spcAft>
              <a:buNone/>
              <a:defRPr sz="2200">
                <a:latin typeface="Limelight"/>
                <a:ea typeface="Limelight"/>
                <a:cs typeface="Limelight"/>
                <a:sym typeface="Limelight"/>
              </a:defRPr>
            </a:lvl7pPr>
            <a:lvl8pPr lvl="7" rtl="0" algn="r">
              <a:lnSpc>
                <a:spcPct val="80000"/>
              </a:lnSpc>
              <a:spcBef>
                <a:spcPts val="0"/>
              </a:spcBef>
              <a:spcAft>
                <a:spcPts val="0"/>
              </a:spcAft>
              <a:buNone/>
              <a:defRPr sz="2200">
                <a:latin typeface="Limelight"/>
                <a:ea typeface="Limelight"/>
                <a:cs typeface="Limelight"/>
                <a:sym typeface="Limelight"/>
              </a:defRPr>
            </a:lvl8pPr>
            <a:lvl9pPr lvl="8" rtl="0" algn="r">
              <a:lnSpc>
                <a:spcPct val="80000"/>
              </a:lnSpc>
              <a:spcBef>
                <a:spcPts val="0"/>
              </a:spcBef>
              <a:spcAft>
                <a:spcPts val="0"/>
              </a:spcAft>
              <a:buNone/>
              <a:defRPr sz="2200">
                <a:latin typeface="Limelight"/>
                <a:ea typeface="Limelight"/>
                <a:cs typeface="Limelight"/>
                <a:sym typeface="Limelight"/>
              </a:defRPr>
            </a:lvl9pPr>
          </a:lstStyle>
          <a:p/>
        </p:txBody>
      </p:sp>
      <p:sp>
        <p:nvSpPr>
          <p:cNvPr id="4523" name="Google Shape;4523;p27"/>
          <p:cNvSpPr txBox="1"/>
          <p:nvPr>
            <p:ph idx="2" type="subTitle"/>
          </p:nvPr>
        </p:nvSpPr>
        <p:spPr>
          <a:xfrm>
            <a:off x="1624171" y="1828101"/>
            <a:ext cx="1529700" cy="4845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524" name="Google Shape;4524;p27"/>
          <p:cNvSpPr txBox="1"/>
          <p:nvPr>
            <p:ph idx="3" type="subTitle"/>
          </p:nvPr>
        </p:nvSpPr>
        <p:spPr>
          <a:xfrm>
            <a:off x="5992600" y="1416750"/>
            <a:ext cx="15297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200">
                <a:latin typeface="Limelight"/>
                <a:ea typeface="Limelight"/>
                <a:cs typeface="Limelight"/>
                <a:sym typeface="Limelight"/>
              </a:defRPr>
            </a:lvl1pPr>
            <a:lvl2pPr lvl="1" rtl="0">
              <a:lnSpc>
                <a:spcPct val="80000"/>
              </a:lnSpc>
              <a:spcBef>
                <a:spcPts val="0"/>
              </a:spcBef>
              <a:spcAft>
                <a:spcPts val="0"/>
              </a:spcAft>
              <a:buNone/>
              <a:defRPr sz="2200">
                <a:latin typeface="Limelight"/>
                <a:ea typeface="Limelight"/>
                <a:cs typeface="Limelight"/>
                <a:sym typeface="Limelight"/>
              </a:defRPr>
            </a:lvl2pPr>
            <a:lvl3pPr lvl="2" rtl="0">
              <a:lnSpc>
                <a:spcPct val="80000"/>
              </a:lnSpc>
              <a:spcBef>
                <a:spcPts val="0"/>
              </a:spcBef>
              <a:spcAft>
                <a:spcPts val="0"/>
              </a:spcAft>
              <a:buNone/>
              <a:defRPr sz="2200">
                <a:latin typeface="Limelight"/>
                <a:ea typeface="Limelight"/>
                <a:cs typeface="Limelight"/>
                <a:sym typeface="Limelight"/>
              </a:defRPr>
            </a:lvl3pPr>
            <a:lvl4pPr lvl="3" rtl="0">
              <a:lnSpc>
                <a:spcPct val="80000"/>
              </a:lnSpc>
              <a:spcBef>
                <a:spcPts val="0"/>
              </a:spcBef>
              <a:spcAft>
                <a:spcPts val="0"/>
              </a:spcAft>
              <a:buNone/>
              <a:defRPr sz="2200">
                <a:latin typeface="Limelight"/>
                <a:ea typeface="Limelight"/>
                <a:cs typeface="Limelight"/>
                <a:sym typeface="Limelight"/>
              </a:defRPr>
            </a:lvl4pPr>
            <a:lvl5pPr lvl="4" rtl="0">
              <a:lnSpc>
                <a:spcPct val="80000"/>
              </a:lnSpc>
              <a:spcBef>
                <a:spcPts val="0"/>
              </a:spcBef>
              <a:spcAft>
                <a:spcPts val="0"/>
              </a:spcAft>
              <a:buNone/>
              <a:defRPr sz="2200">
                <a:latin typeface="Limelight"/>
                <a:ea typeface="Limelight"/>
                <a:cs typeface="Limelight"/>
                <a:sym typeface="Limelight"/>
              </a:defRPr>
            </a:lvl5pPr>
            <a:lvl6pPr lvl="5" rtl="0">
              <a:lnSpc>
                <a:spcPct val="80000"/>
              </a:lnSpc>
              <a:spcBef>
                <a:spcPts val="0"/>
              </a:spcBef>
              <a:spcAft>
                <a:spcPts val="0"/>
              </a:spcAft>
              <a:buNone/>
              <a:defRPr sz="2200">
                <a:latin typeface="Limelight"/>
                <a:ea typeface="Limelight"/>
                <a:cs typeface="Limelight"/>
                <a:sym typeface="Limelight"/>
              </a:defRPr>
            </a:lvl6pPr>
            <a:lvl7pPr lvl="6" rtl="0">
              <a:lnSpc>
                <a:spcPct val="80000"/>
              </a:lnSpc>
              <a:spcBef>
                <a:spcPts val="0"/>
              </a:spcBef>
              <a:spcAft>
                <a:spcPts val="0"/>
              </a:spcAft>
              <a:buNone/>
              <a:defRPr sz="2200">
                <a:latin typeface="Limelight"/>
                <a:ea typeface="Limelight"/>
                <a:cs typeface="Limelight"/>
                <a:sym typeface="Limelight"/>
              </a:defRPr>
            </a:lvl7pPr>
            <a:lvl8pPr lvl="7" rtl="0">
              <a:lnSpc>
                <a:spcPct val="80000"/>
              </a:lnSpc>
              <a:spcBef>
                <a:spcPts val="0"/>
              </a:spcBef>
              <a:spcAft>
                <a:spcPts val="0"/>
              </a:spcAft>
              <a:buNone/>
              <a:defRPr sz="2200">
                <a:latin typeface="Limelight"/>
                <a:ea typeface="Limelight"/>
                <a:cs typeface="Limelight"/>
                <a:sym typeface="Limelight"/>
              </a:defRPr>
            </a:lvl8pPr>
            <a:lvl9pPr lvl="8" rtl="0">
              <a:lnSpc>
                <a:spcPct val="80000"/>
              </a:lnSpc>
              <a:spcBef>
                <a:spcPts val="0"/>
              </a:spcBef>
              <a:spcAft>
                <a:spcPts val="0"/>
              </a:spcAft>
              <a:buNone/>
              <a:defRPr sz="2200">
                <a:latin typeface="Limelight"/>
                <a:ea typeface="Limelight"/>
                <a:cs typeface="Limelight"/>
                <a:sym typeface="Limelight"/>
              </a:defRPr>
            </a:lvl9pPr>
          </a:lstStyle>
          <a:p/>
        </p:txBody>
      </p:sp>
      <p:sp>
        <p:nvSpPr>
          <p:cNvPr id="4525" name="Google Shape;4525;p27"/>
          <p:cNvSpPr txBox="1"/>
          <p:nvPr>
            <p:ph idx="4" type="subTitle"/>
          </p:nvPr>
        </p:nvSpPr>
        <p:spPr>
          <a:xfrm>
            <a:off x="5996372" y="1828101"/>
            <a:ext cx="1529700" cy="484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6" name="Google Shape;4526;p27"/>
          <p:cNvSpPr txBox="1"/>
          <p:nvPr>
            <p:ph idx="5" type="subTitle"/>
          </p:nvPr>
        </p:nvSpPr>
        <p:spPr>
          <a:xfrm>
            <a:off x="715097" y="2644825"/>
            <a:ext cx="1533600" cy="4542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None/>
              <a:defRPr sz="2200">
                <a:latin typeface="Limelight"/>
                <a:ea typeface="Limelight"/>
                <a:cs typeface="Limelight"/>
                <a:sym typeface="Limelight"/>
              </a:defRPr>
            </a:lvl1pPr>
            <a:lvl2pPr lvl="1" rtl="0" algn="r">
              <a:lnSpc>
                <a:spcPct val="80000"/>
              </a:lnSpc>
              <a:spcBef>
                <a:spcPts val="0"/>
              </a:spcBef>
              <a:spcAft>
                <a:spcPts val="0"/>
              </a:spcAft>
              <a:buNone/>
              <a:defRPr sz="2200">
                <a:latin typeface="Limelight"/>
                <a:ea typeface="Limelight"/>
                <a:cs typeface="Limelight"/>
                <a:sym typeface="Limelight"/>
              </a:defRPr>
            </a:lvl2pPr>
            <a:lvl3pPr lvl="2" rtl="0" algn="r">
              <a:lnSpc>
                <a:spcPct val="80000"/>
              </a:lnSpc>
              <a:spcBef>
                <a:spcPts val="0"/>
              </a:spcBef>
              <a:spcAft>
                <a:spcPts val="0"/>
              </a:spcAft>
              <a:buNone/>
              <a:defRPr sz="2200">
                <a:latin typeface="Limelight"/>
                <a:ea typeface="Limelight"/>
                <a:cs typeface="Limelight"/>
                <a:sym typeface="Limelight"/>
              </a:defRPr>
            </a:lvl3pPr>
            <a:lvl4pPr lvl="3" rtl="0" algn="r">
              <a:lnSpc>
                <a:spcPct val="80000"/>
              </a:lnSpc>
              <a:spcBef>
                <a:spcPts val="0"/>
              </a:spcBef>
              <a:spcAft>
                <a:spcPts val="0"/>
              </a:spcAft>
              <a:buNone/>
              <a:defRPr sz="2200">
                <a:latin typeface="Limelight"/>
                <a:ea typeface="Limelight"/>
                <a:cs typeface="Limelight"/>
                <a:sym typeface="Limelight"/>
              </a:defRPr>
            </a:lvl4pPr>
            <a:lvl5pPr lvl="4" rtl="0" algn="r">
              <a:lnSpc>
                <a:spcPct val="80000"/>
              </a:lnSpc>
              <a:spcBef>
                <a:spcPts val="0"/>
              </a:spcBef>
              <a:spcAft>
                <a:spcPts val="0"/>
              </a:spcAft>
              <a:buNone/>
              <a:defRPr sz="2200">
                <a:latin typeface="Limelight"/>
                <a:ea typeface="Limelight"/>
                <a:cs typeface="Limelight"/>
                <a:sym typeface="Limelight"/>
              </a:defRPr>
            </a:lvl5pPr>
            <a:lvl6pPr lvl="5" rtl="0" algn="r">
              <a:lnSpc>
                <a:spcPct val="80000"/>
              </a:lnSpc>
              <a:spcBef>
                <a:spcPts val="0"/>
              </a:spcBef>
              <a:spcAft>
                <a:spcPts val="0"/>
              </a:spcAft>
              <a:buNone/>
              <a:defRPr sz="2200">
                <a:latin typeface="Limelight"/>
                <a:ea typeface="Limelight"/>
                <a:cs typeface="Limelight"/>
                <a:sym typeface="Limelight"/>
              </a:defRPr>
            </a:lvl6pPr>
            <a:lvl7pPr lvl="6" rtl="0" algn="r">
              <a:lnSpc>
                <a:spcPct val="80000"/>
              </a:lnSpc>
              <a:spcBef>
                <a:spcPts val="0"/>
              </a:spcBef>
              <a:spcAft>
                <a:spcPts val="0"/>
              </a:spcAft>
              <a:buNone/>
              <a:defRPr sz="2200">
                <a:latin typeface="Limelight"/>
                <a:ea typeface="Limelight"/>
                <a:cs typeface="Limelight"/>
                <a:sym typeface="Limelight"/>
              </a:defRPr>
            </a:lvl7pPr>
            <a:lvl8pPr lvl="7" rtl="0" algn="r">
              <a:lnSpc>
                <a:spcPct val="80000"/>
              </a:lnSpc>
              <a:spcBef>
                <a:spcPts val="0"/>
              </a:spcBef>
              <a:spcAft>
                <a:spcPts val="0"/>
              </a:spcAft>
              <a:buNone/>
              <a:defRPr sz="2200">
                <a:latin typeface="Limelight"/>
                <a:ea typeface="Limelight"/>
                <a:cs typeface="Limelight"/>
                <a:sym typeface="Limelight"/>
              </a:defRPr>
            </a:lvl8pPr>
            <a:lvl9pPr lvl="8" rtl="0" algn="r">
              <a:lnSpc>
                <a:spcPct val="80000"/>
              </a:lnSpc>
              <a:spcBef>
                <a:spcPts val="0"/>
              </a:spcBef>
              <a:spcAft>
                <a:spcPts val="0"/>
              </a:spcAft>
              <a:buNone/>
              <a:defRPr sz="2200">
                <a:latin typeface="Limelight"/>
                <a:ea typeface="Limelight"/>
                <a:cs typeface="Limelight"/>
                <a:sym typeface="Limelight"/>
              </a:defRPr>
            </a:lvl9pPr>
          </a:lstStyle>
          <a:p/>
        </p:txBody>
      </p:sp>
      <p:sp>
        <p:nvSpPr>
          <p:cNvPr id="4527" name="Google Shape;4527;p27"/>
          <p:cNvSpPr txBox="1"/>
          <p:nvPr>
            <p:ph idx="6" type="subTitle"/>
          </p:nvPr>
        </p:nvSpPr>
        <p:spPr>
          <a:xfrm>
            <a:off x="718878" y="3055208"/>
            <a:ext cx="1533600" cy="4845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528" name="Google Shape;4528;p27"/>
          <p:cNvSpPr txBox="1"/>
          <p:nvPr>
            <p:ph idx="7" type="subTitle"/>
          </p:nvPr>
        </p:nvSpPr>
        <p:spPr>
          <a:xfrm>
            <a:off x="6886475" y="2644825"/>
            <a:ext cx="1529700" cy="4542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2200">
                <a:latin typeface="Limelight"/>
                <a:ea typeface="Limelight"/>
                <a:cs typeface="Limelight"/>
                <a:sym typeface="Limelight"/>
              </a:defRPr>
            </a:lvl1pPr>
            <a:lvl2pPr lvl="1" rtl="0">
              <a:lnSpc>
                <a:spcPct val="80000"/>
              </a:lnSpc>
              <a:spcBef>
                <a:spcPts val="0"/>
              </a:spcBef>
              <a:spcAft>
                <a:spcPts val="0"/>
              </a:spcAft>
              <a:buNone/>
              <a:defRPr sz="2200">
                <a:latin typeface="Limelight"/>
                <a:ea typeface="Limelight"/>
                <a:cs typeface="Limelight"/>
                <a:sym typeface="Limelight"/>
              </a:defRPr>
            </a:lvl2pPr>
            <a:lvl3pPr lvl="2" rtl="0">
              <a:lnSpc>
                <a:spcPct val="80000"/>
              </a:lnSpc>
              <a:spcBef>
                <a:spcPts val="0"/>
              </a:spcBef>
              <a:spcAft>
                <a:spcPts val="0"/>
              </a:spcAft>
              <a:buNone/>
              <a:defRPr sz="2200">
                <a:latin typeface="Limelight"/>
                <a:ea typeface="Limelight"/>
                <a:cs typeface="Limelight"/>
                <a:sym typeface="Limelight"/>
              </a:defRPr>
            </a:lvl3pPr>
            <a:lvl4pPr lvl="3" rtl="0">
              <a:lnSpc>
                <a:spcPct val="80000"/>
              </a:lnSpc>
              <a:spcBef>
                <a:spcPts val="0"/>
              </a:spcBef>
              <a:spcAft>
                <a:spcPts val="0"/>
              </a:spcAft>
              <a:buNone/>
              <a:defRPr sz="2200">
                <a:latin typeface="Limelight"/>
                <a:ea typeface="Limelight"/>
                <a:cs typeface="Limelight"/>
                <a:sym typeface="Limelight"/>
              </a:defRPr>
            </a:lvl4pPr>
            <a:lvl5pPr lvl="4" rtl="0">
              <a:lnSpc>
                <a:spcPct val="80000"/>
              </a:lnSpc>
              <a:spcBef>
                <a:spcPts val="0"/>
              </a:spcBef>
              <a:spcAft>
                <a:spcPts val="0"/>
              </a:spcAft>
              <a:buNone/>
              <a:defRPr sz="2200">
                <a:latin typeface="Limelight"/>
                <a:ea typeface="Limelight"/>
                <a:cs typeface="Limelight"/>
                <a:sym typeface="Limelight"/>
              </a:defRPr>
            </a:lvl5pPr>
            <a:lvl6pPr lvl="5" rtl="0">
              <a:lnSpc>
                <a:spcPct val="80000"/>
              </a:lnSpc>
              <a:spcBef>
                <a:spcPts val="0"/>
              </a:spcBef>
              <a:spcAft>
                <a:spcPts val="0"/>
              </a:spcAft>
              <a:buNone/>
              <a:defRPr sz="2200">
                <a:latin typeface="Limelight"/>
                <a:ea typeface="Limelight"/>
                <a:cs typeface="Limelight"/>
                <a:sym typeface="Limelight"/>
              </a:defRPr>
            </a:lvl6pPr>
            <a:lvl7pPr lvl="6" rtl="0">
              <a:lnSpc>
                <a:spcPct val="80000"/>
              </a:lnSpc>
              <a:spcBef>
                <a:spcPts val="0"/>
              </a:spcBef>
              <a:spcAft>
                <a:spcPts val="0"/>
              </a:spcAft>
              <a:buNone/>
              <a:defRPr sz="2200">
                <a:latin typeface="Limelight"/>
                <a:ea typeface="Limelight"/>
                <a:cs typeface="Limelight"/>
                <a:sym typeface="Limelight"/>
              </a:defRPr>
            </a:lvl7pPr>
            <a:lvl8pPr lvl="7" rtl="0">
              <a:lnSpc>
                <a:spcPct val="80000"/>
              </a:lnSpc>
              <a:spcBef>
                <a:spcPts val="0"/>
              </a:spcBef>
              <a:spcAft>
                <a:spcPts val="0"/>
              </a:spcAft>
              <a:buNone/>
              <a:defRPr sz="2200">
                <a:latin typeface="Limelight"/>
                <a:ea typeface="Limelight"/>
                <a:cs typeface="Limelight"/>
                <a:sym typeface="Limelight"/>
              </a:defRPr>
            </a:lvl8pPr>
            <a:lvl9pPr lvl="8" rtl="0">
              <a:lnSpc>
                <a:spcPct val="80000"/>
              </a:lnSpc>
              <a:spcBef>
                <a:spcPts val="0"/>
              </a:spcBef>
              <a:spcAft>
                <a:spcPts val="0"/>
              </a:spcAft>
              <a:buNone/>
              <a:defRPr sz="2200">
                <a:latin typeface="Limelight"/>
                <a:ea typeface="Limelight"/>
                <a:cs typeface="Limelight"/>
                <a:sym typeface="Limelight"/>
              </a:defRPr>
            </a:lvl9pPr>
          </a:lstStyle>
          <a:p/>
        </p:txBody>
      </p:sp>
      <p:sp>
        <p:nvSpPr>
          <p:cNvPr id="4529" name="Google Shape;4529;p27"/>
          <p:cNvSpPr txBox="1"/>
          <p:nvPr>
            <p:ph idx="8" type="subTitle"/>
          </p:nvPr>
        </p:nvSpPr>
        <p:spPr>
          <a:xfrm>
            <a:off x="6890247" y="3055204"/>
            <a:ext cx="1529700" cy="484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30" name="Google Shape;4530;p27"/>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531" name="Shape 4531"/>
        <p:cNvGrpSpPr/>
        <p:nvPr/>
      </p:nvGrpSpPr>
      <p:grpSpPr>
        <a:xfrm>
          <a:off x="0" y="0"/>
          <a:ext cx="0" cy="0"/>
          <a:chOff x="0" y="0"/>
          <a:chExt cx="0" cy="0"/>
        </a:xfrm>
      </p:grpSpPr>
      <p:grpSp>
        <p:nvGrpSpPr>
          <p:cNvPr id="4532" name="Google Shape;4532;p28"/>
          <p:cNvGrpSpPr/>
          <p:nvPr/>
        </p:nvGrpSpPr>
        <p:grpSpPr>
          <a:xfrm flipH="1">
            <a:off x="893488" y="347143"/>
            <a:ext cx="8303665" cy="4656807"/>
            <a:chOff x="440375" y="347143"/>
            <a:chExt cx="8303665" cy="4656807"/>
          </a:xfrm>
        </p:grpSpPr>
        <p:sp>
          <p:nvSpPr>
            <p:cNvPr id="4533" name="Google Shape;4533;p28"/>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960"/>
                  </a:srgbClr>
                </a:gs>
                <a:gs pos="100000">
                  <a:srgbClr val="FAD25C">
                    <a:alpha val="29411"/>
                  </a:srgbClr>
                </a:gs>
              </a:gsLst>
              <a:lin ang="18900044" scaled="0"/>
            </a:gradFill>
            <a:ln>
              <a:noFill/>
            </a:ln>
          </p:spPr>
        </p:sp>
        <p:grpSp>
          <p:nvGrpSpPr>
            <p:cNvPr id="4534" name="Google Shape;4534;p28"/>
            <p:cNvGrpSpPr/>
            <p:nvPr/>
          </p:nvGrpSpPr>
          <p:grpSpPr>
            <a:xfrm>
              <a:off x="8076260" y="347143"/>
              <a:ext cx="667780" cy="667824"/>
              <a:chOff x="8304860" y="-186257"/>
              <a:chExt cx="667780" cy="667824"/>
            </a:xfrm>
          </p:grpSpPr>
          <p:sp>
            <p:nvSpPr>
              <p:cNvPr id="4535" name="Google Shape;4535;p28"/>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8"/>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8"/>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8"/>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9" name="Google Shape;4539;p28"/>
          <p:cNvGrpSpPr/>
          <p:nvPr/>
        </p:nvGrpSpPr>
        <p:grpSpPr>
          <a:xfrm>
            <a:off x="-39862" y="347143"/>
            <a:ext cx="8303665" cy="4656807"/>
            <a:chOff x="440375" y="347143"/>
            <a:chExt cx="8303665" cy="4656807"/>
          </a:xfrm>
        </p:grpSpPr>
        <p:sp>
          <p:nvSpPr>
            <p:cNvPr id="4540" name="Google Shape;4540;p28"/>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960"/>
                  </a:srgbClr>
                </a:gs>
                <a:gs pos="100000">
                  <a:srgbClr val="FAD25C">
                    <a:alpha val="29411"/>
                  </a:srgbClr>
                </a:gs>
              </a:gsLst>
              <a:lin ang="18900044" scaled="0"/>
            </a:gradFill>
            <a:ln>
              <a:noFill/>
            </a:ln>
          </p:spPr>
        </p:sp>
        <p:grpSp>
          <p:nvGrpSpPr>
            <p:cNvPr id="4541" name="Google Shape;4541;p28"/>
            <p:cNvGrpSpPr/>
            <p:nvPr/>
          </p:nvGrpSpPr>
          <p:grpSpPr>
            <a:xfrm>
              <a:off x="8076260" y="347143"/>
              <a:ext cx="667780" cy="667824"/>
              <a:chOff x="8304860" y="-186257"/>
              <a:chExt cx="667780" cy="667824"/>
            </a:xfrm>
          </p:grpSpPr>
          <p:sp>
            <p:nvSpPr>
              <p:cNvPr id="4542" name="Google Shape;4542;p28"/>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8"/>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8"/>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8"/>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46" name="Google Shape;4546;p28"/>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7" name="Google Shape;4547;p28"/>
          <p:cNvGrpSpPr/>
          <p:nvPr/>
        </p:nvGrpSpPr>
        <p:grpSpPr>
          <a:xfrm>
            <a:off x="33" y="-132178"/>
            <a:ext cx="1291188" cy="4951353"/>
            <a:chOff x="1440600" y="197825"/>
            <a:chExt cx="990175" cy="3797050"/>
          </a:xfrm>
        </p:grpSpPr>
        <p:sp>
          <p:nvSpPr>
            <p:cNvPr id="4548" name="Google Shape;4548;p2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28"/>
          <p:cNvGrpSpPr/>
          <p:nvPr/>
        </p:nvGrpSpPr>
        <p:grpSpPr>
          <a:xfrm flipH="1">
            <a:off x="7860233" y="-132178"/>
            <a:ext cx="1291188" cy="4951353"/>
            <a:chOff x="1440600" y="197825"/>
            <a:chExt cx="990175" cy="3797050"/>
          </a:xfrm>
        </p:grpSpPr>
        <p:sp>
          <p:nvSpPr>
            <p:cNvPr id="4558" name="Google Shape;4558;p2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28"/>
          <p:cNvGrpSpPr/>
          <p:nvPr/>
        </p:nvGrpSpPr>
        <p:grpSpPr>
          <a:xfrm>
            <a:off x="-417858" y="-823150"/>
            <a:ext cx="9978772" cy="1382075"/>
            <a:chOff x="193475" y="-693375"/>
            <a:chExt cx="7221575" cy="1382075"/>
          </a:xfrm>
        </p:grpSpPr>
        <p:sp>
          <p:nvSpPr>
            <p:cNvPr id="4568" name="Google Shape;4568;p28"/>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8"/>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8"/>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8"/>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8"/>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8"/>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8"/>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8"/>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8"/>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8"/>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8"/>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8"/>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8"/>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8"/>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8"/>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8"/>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8"/>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8"/>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8"/>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8"/>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8"/>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8"/>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8"/>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8"/>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8"/>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8"/>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8"/>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8"/>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8"/>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8"/>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8"/>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8"/>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8"/>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8"/>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8"/>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8"/>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8"/>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28"/>
          <p:cNvGrpSpPr/>
          <p:nvPr/>
        </p:nvGrpSpPr>
        <p:grpSpPr>
          <a:xfrm>
            <a:off x="-20" y="4613271"/>
            <a:ext cx="9143683" cy="1629094"/>
            <a:chOff x="429225" y="4417075"/>
            <a:chExt cx="6749600" cy="1202550"/>
          </a:xfrm>
        </p:grpSpPr>
        <p:sp>
          <p:nvSpPr>
            <p:cNvPr id="4606" name="Google Shape;4606;p28"/>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8"/>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8"/>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8"/>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8"/>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8"/>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8"/>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8"/>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8"/>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8"/>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8"/>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8"/>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8"/>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8"/>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8"/>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8"/>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8"/>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8"/>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8"/>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8"/>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8"/>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8"/>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8"/>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8"/>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8"/>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8"/>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8"/>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8"/>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8"/>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8"/>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8"/>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8"/>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8"/>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8"/>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8"/>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8"/>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8"/>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8"/>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8"/>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8"/>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8"/>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8"/>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8"/>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8"/>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8"/>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8"/>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8"/>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8"/>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8"/>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8"/>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8"/>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8"/>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8"/>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8"/>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8"/>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8"/>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8"/>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8"/>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8"/>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8"/>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8"/>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8"/>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8"/>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8"/>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8"/>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8"/>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8"/>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8"/>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8"/>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8"/>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8"/>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8"/>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8"/>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8"/>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8"/>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8"/>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8"/>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8"/>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8"/>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8"/>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8"/>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8"/>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8"/>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8"/>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8"/>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8"/>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8"/>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8"/>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8"/>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8"/>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8"/>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8"/>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8"/>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8"/>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8"/>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8"/>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8"/>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8"/>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8"/>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8"/>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8"/>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8"/>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8"/>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8"/>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8"/>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8"/>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8"/>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8"/>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8"/>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8"/>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8"/>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8"/>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8"/>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8"/>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8"/>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8"/>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8"/>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8"/>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8"/>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8"/>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8"/>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8"/>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8"/>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8"/>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8"/>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8"/>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8"/>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8"/>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8"/>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8"/>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8"/>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8"/>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8"/>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8"/>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8"/>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8"/>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8"/>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8"/>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8"/>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8"/>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8"/>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8"/>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8"/>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8"/>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8"/>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8"/>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8"/>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8"/>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8"/>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8"/>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8"/>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8"/>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8"/>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8"/>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8"/>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8"/>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8"/>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8"/>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8"/>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8"/>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8"/>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8"/>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8"/>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8"/>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8"/>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8"/>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8"/>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8"/>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8"/>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8"/>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8"/>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7" name="Google Shape;4777;p28"/>
          <p:cNvSpPr txBox="1"/>
          <p:nvPr>
            <p:ph type="title"/>
          </p:nvPr>
        </p:nvSpPr>
        <p:spPr>
          <a:xfrm>
            <a:off x="720000" y="1670296"/>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78" name="Google Shape;4778;p28"/>
          <p:cNvSpPr txBox="1"/>
          <p:nvPr>
            <p:ph idx="1" type="subTitle"/>
          </p:nvPr>
        </p:nvSpPr>
        <p:spPr>
          <a:xfrm>
            <a:off x="720204" y="2094198"/>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79" name="Google Shape;4779;p28"/>
          <p:cNvSpPr txBox="1"/>
          <p:nvPr>
            <p:ph idx="2" type="title"/>
          </p:nvPr>
        </p:nvSpPr>
        <p:spPr>
          <a:xfrm>
            <a:off x="3368276" y="1670296"/>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80" name="Google Shape;4780;p28"/>
          <p:cNvSpPr txBox="1"/>
          <p:nvPr>
            <p:ph idx="3" type="subTitle"/>
          </p:nvPr>
        </p:nvSpPr>
        <p:spPr>
          <a:xfrm>
            <a:off x="3368275" y="2094198"/>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1" name="Google Shape;4781;p28"/>
          <p:cNvSpPr txBox="1"/>
          <p:nvPr>
            <p:ph idx="4" type="title"/>
          </p:nvPr>
        </p:nvSpPr>
        <p:spPr>
          <a:xfrm>
            <a:off x="720204" y="3138759"/>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82" name="Google Shape;4782;p28"/>
          <p:cNvSpPr txBox="1"/>
          <p:nvPr>
            <p:ph idx="5" type="subTitle"/>
          </p:nvPr>
        </p:nvSpPr>
        <p:spPr>
          <a:xfrm>
            <a:off x="720204" y="3556173"/>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3" name="Google Shape;4783;p28"/>
          <p:cNvSpPr txBox="1"/>
          <p:nvPr>
            <p:ph idx="6" type="title"/>
          </p:nvPr>
        </p:nvSpPr>
        <p:spPr>
          <a:xfrm>
            <a:off x="3368276" y="3138759"/>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84" name="Google Shape;4784;p28"/>
          <p:cNvSpPr txBox="1"/>
          <p:nvPr>
            <p:ph idx="7" type="subTitle"/>
          </p:nvPr>
        </p:nvSpPr>
        <p:spPr>
          <a:xfrm>
            <a:off x="3368275" y="3556173"/>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5" name="Google Shape;4785;p28"/>
          <p:cNvSpPr txBox="1"/>
          <p:nvPr>
            <p:ph idx="8" type="title"/>
          </p:nvPr>
        </p:nvSpPr>
        <p:spPr>
          <a:xfrm>
            <a:off x="6000876" y="1670296"/>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86" name="Google Shape;4786;p28"/>
          <p:cNvSpPr txBox="1"/>
          <p:nvPr>
            <p:ph idx="9" type="subTitle"/>
          </p:nvPr>
        </p:nvSpPr>
        <p:spPr>
          <a:xfrm>
            <a:off x="6000875" y="2094198"/>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7" name="Google Shape;4787;p28"/>
          <p:cNvSpPr txBox="1"/>
          <p:nvPr>
            <p:ph idx="13" type="title"/>
          </p:nvPr>
        </p:nvSpPr>
        <p:spPr>
          <a:xfrm>
            <a:off x="6000876" y="3138759"/>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88" name="Google Shape;4788;p28"/>
          <p:cNvSpPr txBox="1"/>
          <p:nvPr>
            <p:ph idx="14" type="subTitle"/>
          </p:nvPr>
        </p:nvSpPr>
        <p:spPr>
          <a:xfrm>
            <a:off x="6000875" y="3556173"/>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9" name="Google Shape;4789;p28"/>
          <p:cNvSpPr txBox="1"/>
          <p:nvPr>
            <p:ph idx="15"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4790" name="Shape 4790"/>
        <p:cNvGrpSpPr/>
        <p:nvPr/>
      </p:nvGrpSpPr>
      <p:grpSpPr>
        <a:xfrm>
          <a:off x="0" y="0"/>
          <a:ext cx="0" cy="0"/>
          <a:chOff x="0" y="0"/>
          <a:chExt cx="0" cy="0"/>
        </a:xfrm>
      </p:grpSpPr>
      <p:sp>
        <p:nvSpPr>
          <p:cNvPr id="4791" name="Google Shape;4791;p29"/>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2" name="Google Shape;4792;p29"/>
          <p:cNvGrpSpPr/>
          <p:nvPr/>
        </p:nvGrpSpPr>
        <p:grpSpPr>
          <a:xfrm flipH="1">
            <a:off x="787075" y="-588250"/>
            <a:ext cx="8294750" cy="5731738"/>
            <a:chOff x="-3141125" y="-1019225"/>
            <a:chExt cx="8294750" cy="5731738"/>
          </a:xfrm>
        </p:grpSpPr>
        <p:sp>
          <p:nvSpPr>
            <p:cNvPr id="4793" name="Google Shape;4793;p29"/>
            <p:cNvSpPr/>
            <p:nvPr/>
          </p:nvSpPr>
          <p:spPr>
            <a:xfrm>
              <a:off x="-3141125" y="-1019225"/>
              <a:ext cx="8162675" cy="5567325"/>
            </a:xfrm>
            <a:custGeom>
              <a:rect b="b" l="l" r="r" t="t"/>
              <a:pathLst>
                <a:path extrusionOk="0" h="222693" w="326507">
                  <a:moveTo>
                    <a:pt x="326507" y="217527"/>
                  </a:moveTo>
                  <a:lnTo>
                    <a:pt x="0" y="0"/>
                  </a:lnTo>
                  <a:lnTo>
                    <a:pt x="9469" y="206601"/>
                  </a:lnTo>
                  <a:lnTo>
                    <a:pt x="319333" y="222693"/>
                  </a:lnTo>
                  <a:close/>
                </a:path>
              </a:pathLst>
            </a:custGeom>
            <a:gradFill>
              <a:gsLst>
                <a:gs pos="0">
                  <a:srgbClr val="FFF6DB">
                    <a:alpha val="1960"/>
                  </a:srgbClr>
                </a:gs>
                <a:gs pos="100000">
                  <a:srgbClr val="FAD25C">
                    <a:alpha val="29411"/>
                  </a:srgbClr>
                </a:gs>
              </a:gsLst>
              <a:lin ang="18900044" scaled="0"/>
            </a:gradFill>
            <a:ln>
              <a:noFill/>
            </a:ln>
          </p:spPr>
        </p:sp>
        <p:grpSp>
          <p:nvGrpSpPr>
            <p:cNvPr id="4794" name="Google Shape;4794;p29"/>
            <p:cNvGrpSpPr/>
            <p:nvPr/>
          </p:nvGrpSpPr>
          <p:grpSpPr>
            <a:xfrm flipH="1">
              <a:off x="4793350" y="4364763"/>
              <a:ext cx="360275" cy="347750"/>
              <a:chOff x="1618825" y="2930900"/>
              <a:chExt cx="360275" cy="347750"/>
            </a:xfrm>
          </p:grpSpPr>
          <p:sp>
            <p:nvSpPr>
              <p:cNvPr id="4795" name="Google Shape;4795;p29"/>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9"/>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9"/>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9"/>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9"/>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9"/>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9"/>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9"/>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3" name="Google Shape;4803;p29"/>
          <p:cNvGrpSpPr/>
          <p:nvPr/>
        </p:nvGrpSpPr>
        <p:grpSpPr>
          <a:xfrm>
            <a:off x="-14350" y="-781925"/>
            <a:ext cx="8091000" cy="5954113"/>
            <a:chOff x="-2937375" y="-1241600"/>
            <a:chExt cx="8091000" cy="5954113"/>
          </a:xfrm>
        </p:grpSpPr>
        <p:sp>
          <p:nvSpPr>
            <p:cNvPr id="4804" name="Google Shape;4804;p29"/>
            <p:cNvSpPr/>
            <p:nvPr/>
          </p:nvSpPr>
          <p:spPr>
            <a:xfrm>
              <a:off x="-2937375" y="-1241600"/>
              <a:ext cx="7958925" cy="5789700"/>
            </a:xfrm>
            <a:custGeom>
              <a:rect b="b" l="l" r="r" t="t"/>
              <a:pathLst>
                <a:path extrusionOk="0" h="231588" w="318357">
                  <a:moveTo>
                    <a:pt x="318357" y="226422"/>
                  </a:moveTo>
                  <a:lnTo>
                    <a:pt x="13200" y="0"/>
                  </a:lnTo>
                  <a:lnTo>
                    <a:pt x="0" y="194549"/>
                  </a:lnTo>
                  <a:lnTo>
                    <a:pt x="311183" y="231588"/>
                  </a:lnTo>
                  <a:close/>
                </a:path>
              </a:pathLst>
            </a:custGeom>
            <a:gradFill>
              <a:gsLst>
                <a:gs pos="0">
                  <a:srgbClr val="FFF6DB">
                    <a:alpha val="1960"/>
                  </a:srgbClr>
                </a:gs>
                <a:gs pos="100000">
                  <a:srgbClr val="FAD25C">
                    <a:alpha val="29411"/>
                  </a:srgbClr>
                </a:gs>
              </a:gsLst>
              <a:lin ang="18900044" scaled="0"/>
            </a:gradFill>
            <a:ln>
              <a:noFill/>
            </a:ln>
          </p:spPr>
        </p:sp>
        <p:grpSp>
          <p:nvGrpSpPr>
            <p:cNvPr id="4805" name="Google Shape;4805;p29"/>
            <p:cNvGrpSpPr/>
            <p:nvPr/>
          </p:nvGrpSpPr>
          <p:grpSpPr>
            <a:xfrm flipH="1">
              <a:off x="4793350" y="4364763"/>
              <a:ext cx="360275" cy="347750"/>
              <a:chOff x="1618825" y="2930900"/>
              <a:chExt cx="360275" cy="347750"/>
            </a:xfrm>
          </p:grpSpPr>
          <p:sp>
            <p:nvSpPr>
              <p:cNvPr id="4806" name="Google Shape;4806;p29"/>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9"/>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9"/>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9"/>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9"/>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9"/>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9"/>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9"/>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4" name="Google Shape;4814;p29"/>
          <p:cNvGrpSpPr/>
          <p:nvPr/>
        </p:nvGrpSpPr>
        <p:grpSpPr>
          <a:xfrm>
            <a:off x="3087846" y="4642864"/>
            <a:ext cx="2980119" cy="276454"/>
            <a:chOff x="5432846" y="4176568"/>
            <a:chExt cx="2980119" cy="276454"/>
          </a:xfrm>
        </p:grpSpPr>
        <p:sp>
          <p:nvSpPr>
            <p:cNvPr id="4815" name="Google Shape;4815;p29"/>
            <p:cNvSpPr/>
            <p:nvPr/>
          </p:nvSpPr>
          <p:spPr>
            <a:xfrm>
              <a:off x="7801447" y="4176568"/>
              <a:ext cx="611518" cy="276454"/>
            </a:xfrm>
            <a:custGeom>
              <a:rect b="b" l="l" r="r" t="t"/>
              <a:pathLst>
                <a:path extrusionOk="0" h="16679" w="36894">
                  <a:moveTo>
                    <a:pt x="18414" y="0"/>
                  </a:moveTo>
                  <a:lnTo>
                    <a:pt x="14044" y="3570"/>
                  </a:lnTo>
                  <a:lnTo>
                    <a:pt x="1635" y="3636"/>
                  </a:lnTo>
                  <a:lnTo>
                    <a:pt x="8373" y="7906"/>
                  </a:lnTo>
                  <a:lnTo>
                    <a:pt x="1" y="16679"/>
                  </a:lnTo>
                  <a:lnTo>
                    <a:pt x="18414" y="13010"/>
                  </a:lnTo>
                  <a:lnTo>
                    <a:pt x="36894" y="16679"/>
                  </a:lnTo>
                  <a:lnTo>
                    <a:pt x="28521" y="7906"/>
                  </a:lnTo>
                  <a:lnTo>
                    <a:pt x="35259" y="3636"/>
                  </a:lnTo>
                  <a:lnTo>
                    <a:pt x="22850" y="3570"/>
                  </a:lnTo>
                  <a:lnTo>
                    <a:pt x="184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9"/>
            <p:cNvSpPr/>
            <p:nvPr/>
          </p:nvSpPr>
          <p:spPr>
            <a:xfrm>
              <a:off x="7924185" y="4235725"/>
              <a:ext cx="461697" cy="192983"/>
            </a:xfrm>
            <a:custGeom>
              <a:rect b="b" l="l" r="r" t="t"/>
              <a:pathLst>
                <a:path extrusionOk="0" h="11643" w="27855">
                  <a:moveTo>
                    <a:pt x="22284" y="1"/>
                  </a:moveTo>
                  <a:lnTo>
                    <a:pt x="1" y="11642"/>
                  </a:lnTo>
                  <a:lnTo>
                    <a:pt x="11009" y="9441"/>
                  </a:lnTo>
                  <a:lnTo>
                    <a:pt x="14945" y="10175"/>
                  </a:lnTo>
                  <a:lnTo>
                    <a:pt x="22784" y="6105"/>
                  </a:lnTo>
                  <a:lnTo>
                    <a:pt x="21116" y="4337"/>
                  </a:lnTo>
                  <a:lnTo>
                    <a:pt x="27854" y="67"/>
                  </a:lnTo>
                  <a:lnTo>
                    <a:pt x="22284" y="1"/>
                  </a:lnTo>
                  <a:close/>
                </a:path>
              </a:pathLst>
            </a:custGeom>
            <a:solidFill>
              <a:srgbClr val="FFFFFF">
                <a:alpha val="1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9"/>
            <p:cNvSpPr/>
            <p:nvPr/>
          </p:nvSpPr>
          <p:spPr>
            <a:xfrm>
              <a:off x="7845122" y="4199790"/>
              <a:ext cx="332859" cy="207353"/>
            </a:xfrm>
            <a:custGeom>
              <a:rect b="b" l="l" r="r" t="t"/>
              <a:pathLst>
                <a:path extrusionOk="0" h="12510" w="20082">
                  <a:moveTo>
                    <a:pt x="17513" y="0"/>
                  </a:moveTo>
                  <a:lnTo>
                    <a:pt x="5405" y="6305"/>
                  </a:lnTo>
                  <a:lnTo>
                    <a:pt x="5738" y="6505"/>
                  </a:lnTo>
                  <a:lnTo>
                    <a:pt x="1" y="12509"/>
                  </a:lnTo>
                  <a:lnTo>
                    <a:pt x="20082" y="2069"/>
                  </a:lnTo>
                  <a:lnTo>
                    <a:pt x="17513" y="0"/>
                  </a:lnTo>
                  <a:close/>
                </a:path>
              </a:pathLst>
            </a:custGeom>
            <a:solidFill>
              <a:srgbClr val="FFFFFF">
                <a:alpha val="1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9"/>
            <p:cNvSpPr/>
            <p:nvPr/>
          </p:nvSpPr>
          <p:spPr>
            <a:xfrm>
              <a:off x="5432846" y="4176568"/>
              <a:ext cx="611518" cy="276454"/>
            </a:xfrm>
            <a:custGeom>
              <a:rect b="b" l="l" r="r" t="t"/>
              <a:pathLst>
                <a:path extrusionOk="0" h="16679" w="36894">
                  <a:moveTo>
                    <a:pt x="18480" y="0"/>
                  </a:moveTo>
                  <a:lnTo>
                    <a:pt x="14044" y="3570"/>
                  </a:lnTo>
                  <a:lnTo>
                    <a:pt x="1635" y="3636"/>
                  </a:lnTo>
                  <a:lnTo>
                    <a:pt x="8373" y="7906"/>
                  </a:lnTo>
                  <a:lnTo>
                    <a:pt x="1" y="16679"/>
                  </a:lnTo>
                  <a:lnTo>
                    <a:pt x="1" y="16679"/>
                  </a:lnTo>
                  <a:lnTo>
                    <a:pt x="18480" y="13010"/>
                  </a:lnTo>
                  <a:lnTo>
                    <a:pt x="36894" y="16679"/>
                  </a:lnTo>
                  <a:lnTo>
                    <a:pt x="36894" y="16679"/>
                  </a:lnTo>
                  <a:lnTo>
                    <a:pt x="28521" y="7906"/>
                  </a:lnTo>
                  <a:lnTo>
                    <a:pt x="35292" y="3636"/>
                  </a:lnTo>
                  <a:lnTo>
                    <a:pt x="22850" y="3570"/>
                  </a:lnTo>
                  <a:lnTo>
                    <a:pt x="184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9"/>
            <p:cNvSpPr/>
            <p:nvPr/>
          </p:nvSpPr>
          <p:spPr>
            <a:xfrm>
              <a:off x="5556148" y="4235725"/>
              <a:ext cx="461680" cy="192983"/>
            </a:xfrm>
            <a:custGeom>
              <a:rect b="b" l="l" r="r" t="t"/>
              <a:pathLst>
                <a:path extrusionOk="0" h="11643" w="27854">
                  <a:moveTo>
                    <a:pt x="22249" y="1"/>
                  </a:moveTo>
                  <a:lnTo>
                    <a:pt x="0" y="11642"/>
                  </a:lnTo>
                  <a:lnTo>
                    <a:pt x="0" y="11642"/>
                  </a:lnTo>
                  <a:lnTo>
                    <a:pt x="11041" y="9441"/>
                  </a:lnTo>
                  <a:lnTo>
                    <a:pt x="14911" y="10175"/>
                  </a:lnTo>
                  <a:lnTo>
                    <a:pt x="22750" y="6105"/>
                  </a:lnTo>
                  <a:lnTo>
                    <a:pt x="21082" y="4337"/>
                  </a:lnTo>
                  <a:lnTo>
                    <a:pt x="27853" y="67"/>
                  </a:lnTo>
                  <a:lnTo>
                    <a:pt x="22249" y="1"/>
                  </a:lnTo>
                  <a:close/>
                </a:path>
              </a:pathLst>
            </a:custGeom>
            <a:solidFill>
              <a:srgbClr val="FFFFFF">
                <a:alpha val="1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9"/>
            <p:cNvSpPr/>
            <p:nvPr/>
          </p:nvSpPr>
          <p:spPr>
            <a:xfrm>
              <a:off x="5476521" y="4199790"/>
              <a:ext cx="332859" cy="207353"/>
            </a:xfrm>
            <a:custGeom>
              <a:rect b="b" l="l" r="r" t="t"/>
              <a:pathLst>
                <a:path extrusionOk="0" h="12510" w="20082">
                  <a:moveTo>
                    <a:pt x="17547" y="0"/>
                  </a:moveTo>
                  <a:lnTo>
                    <a:pt x="5405" y="6305"/>
                  </a:lnTo>
                  <a:lnTo>
                    <a:pt x="5738" y="6505"/>
                  </a:lnTo>
                  <a:lnTo>
                    <a:pt x="1" y="12509"/>
                  </a:lnTo>
                  <a:lnTo>
                    <a:pt x="20082" y="2069"/>
                  </a:lnTo>
                  <a:lnTo>
                    <a:pt x="17547" y="0"/>
                  </a:lnTo>
                  <a:close/>
                </a:path>
              </a:pathLst>
            </a:custGeom>
            <a:solidFill>
              <a:srgbClr val="FFFFFF">
                <a:alpha val="1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29"/>
          <p:cNvGrpSpPr/>
          <p:nvPr/>
        </p:nvGrpSpPr>
        <p:grpSpPr>
          <a:xfrm>
            <a:off x="-875" y="450020"/>
            <a:ext cx="395408" cy="4847659"/>
            <a:chOff x="-36750" y="-31225"/>
            <a:chExt cx="441205" cy="5174700"/>
          </a:xfrm>
        </p:grpSpPr>
        <p:sp>
          <p:nvSpPr>
            <p:cNvPr id="4822" name="Google Shape;4822;p29"/>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9"/>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9"/>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29"/>
          <p:cNvGrpSpPr/>
          <p:nvPr/>
        </p:nvGrpSpPr>
        <p:grpSpPr>
          <a:xfrm flipH="1">
            <a:off x="8748268" y="351526"/>
            <a:ext cx="395408" cy="4945978"/>
            <a:chOff x="-36750" y="-31225"/>
            <a:chExt cx="441205" cy="5174700"/>
          </a:xfrm>
        </p:grpSpPr>
        <p:sp>
          <p:nvSpPr>
            <p:cNvPr id="4826" name="Google Shape;4826;p29"/>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9"/>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9"/>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29"/>
          <p:cNvGrpSpPr/>
          <p:nvPr/>
        </p:nvGrpSpPr>
        <p:grpSpPr>
          <a:xfrm>
            <a:off x="-417858" y="-823150"/>
            <a:ext cx="9978772" cy="1382075"/>
            <a:chOff x="193475" y="-693375"/>
            <a:chExt cx="7221575" cy="1382075"/>
          </a:xfrm>
        </p:grpSpPr>
        <p:sp>
          <p:nvSpPr>
            <p:cNvPr id="4830" name="Google Shape;4830;p29"/>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9"/>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9"/>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9"/>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9"/>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9"/>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9"/>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9"/>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9"/>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9"/>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9"/>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9"/>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9"/>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9"/>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9"/>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9"/>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9"/>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9"/>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9"/>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9"/>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9"/>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9"/>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9"/>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9"/>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9"/>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9"/>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9"/>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9"/>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9"/>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9"/>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9"/>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9"/>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9"/>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9"/>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9"/>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9"/>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9"/>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7" name="Google Shape;4867;p29"/>
          <p:cNvSpPr txBox="1"/>
          <p:nvPr>
            <p:ph hasCustomPrompt="1" type="title"/>
          </p:nvPr>
        </p:nvSpPr>
        <p:spPr>
          <a:xfrm>
            <a:off x="2802000" y="730975"/>
            <a:ext cx="3537900" cy="82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6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4868" name="Google Shape;4868;p29"/>
          <p:cNvSpPr txBox="1"/>
          <p:nvPr>
            <p:ph idx="1" type="subTitle"/>
          </p:nvPr>
        </p:nvSpPr>
        <p:spPr>
          <a:xfrm>
            <a:off x="2801989" y="1516649"/>
            <a:ext cx="35379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69" name="Google Shape;4869;p29"/>
          <p:cNvSpPr txBox="1"/>
          <p:nvPr>
            <p:ph hasCustomPrompt="1" idx="2" type="title"/>
          </p:nvPr>
        </p:nvSpPr>
        <p:spPr>
          <a:xfrm>
            <a:off x="720272" y="2604025"/>
            <a:ext cx="3347700" cy="822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36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4870" name="Google Shape;4870;p29"/>
          <p:cNvSpPr txBox="1"/>
          <p:nvPr>
            <p:ph idx="3" type="subTitle"/>
          </p:nvPr>
        </p:nvSpPr>
        <p:spPr>
          <a:xfrm>
            <a:off x="720272" y="3396124"/>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71" name="Google Shape;4871;p29"/>
          <p:cNvSpPr txBox="1"/>
          <p:nvPr>
            <p:ph hasCustomPrompt="1" idx="4" type="title"/>
          </p:nvPr>
        </p:nvSpPr>
        <p:spPr>
          <a:xfrm>
            <a:off x="5064241" y="2604025"/>
            <a:ext cx="3347700" cy="822900"/>
          </a:xfrm>
          <a:prstGeom prst="rect">
            <a:avLst/>
          </a:prstGeom>
        </p:spPr>
        <p:txBody>
          <a:bodyPr anchorCtr="0" anchor="ctr" bIns="91425" lIns="91425" spcFirstLastPara="1" rIns="91425" wrap="square" tIns="91425">
            <a:noAutofit/>
          </a:bodyPr>
          <a:lstStyle>
            <a:lvl1pPr lvl="0" marR="25400" rtl="0" algn="ctr">
              <a:lnSpc>
                <a:spcPct val="120000"/>
              </a:lnSpc>
              <a:spcBef>
                <a:spcPts val="0"/>
              </a:spcBef>
              <a:spcAft>
                <a:spcPts val="0"/>
              </a:spcAft>
              <a:buSzPts val="4800"/>
              <a:buNone/>
              <a:defRPr sz="3600">
                <a:solidFill>
                  <a:schemeClr val="accent2"/>
                </a:solidFill>
              </a:defRPr>
            </a:lvl1pPr>
            <a:lvl2pPr lvl="1"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i="1" sz="4800">
                <a:latin typeface="Playfair Display"/>
                <a:ea typeface="Playfair Display"/>
                <a:cs typeface="Playfair Display"/>
                <a:sym typeface="Playfair Display"/>
              </a:defRPr>
            </a:lvl9pPr>
          </a:lstStyle>
          <a:p>
            <a:r>
              <a:t>xx%</a:t>
            </a:r>
          </a:p>
        </p:txBody>
      </p:sp>
      <p:sp>
        <p:nvSpPr>
          <p:cNvPr id="4872" name="Google Shape;4872;p29"/>
          <p:cNvSpPr txBox="1"/>
          <p:nvPr>
            <p:ph idx="5" type="subTitle"/>
          </p:nvPr>
        </p:nvSpPr>
        <p:spPr>
          <a:xfrm>
            <a:off x="5064241" y="3396123"/>
            <a:ext cx="3347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4873" name="Shape 4873"/>
        <p:cNvGrpSpPr/>
        <p:nvPr/>
      </p:nvGrpSpPr>
      <p:grpSpPr>
        <a:xfrm>
          <a:off x="0" y="0"/>
          <a:ext cx="0" cy="0"/>
          <a:chOff x="0" y="0"/>
          <a:chExt cx="0" cy="0"/>
        </a:xfrm>
      </p:grpSpPr>
      <p:sp>
        <p:nvSpPr>
          <p:cNvPr id="4874" name="Google Shape;4874;p30"/>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5" name="Google Shape;4875;p30"/>
          <p:cNvGrpSpPr/>
          <p:nvPr/>
        </p:nvGrpSpPr>
        <p:grpSpPr>
          <a:xfrm flipH="1">
            <a:off x="8748255" y="351525"/>
            <a:ext cx="395408" cy="4589441"/>
            <a:chOff x="-36750" y="-31225"/>
            <a:chExt cx="441205" cy="5174700"/>
          </a:xfrm>
        </p:grpSpPr>
        <p:sp>
          <p:nvSpPr>
            <p:cNvPr id="4876" name="Google Shape;4876;p30"/>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0"/>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0"/>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30"/>
          <p:cNvGrpSpPr/>
          <p:nvPr/>
        </p:nvGrpSpPr>
        <p:grpSpPr>
          <a:xfrm>
            <a:off x="-870" y="444775"/>
            <a:ext cx="395408" cy="4589441"/>
            <a:chOff x="-36750" y="-31225"/>
            <a:chExt cx="441205" cy="5174700"/>
          </a:xfrm>
        </p:grpSpPr>
        <p:sp>
          <p:nvSpPr>
            <p:cNvPr id="4880" name="Google Shape;4880;p30"/>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0"/>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0"/>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30"/>
          <p:cNvGrpSpPr/>
          <p:nvPr/>
        </p:nvGrpSpPr>
        <p:grpSpPr>
          <a:xfrm>
            <a:off x="-417858" y="-823150"/>
            <a:ext cx="9978772" cy="1382075"/>
            <a:chOff x="193475" y="-693375"/>
            <a:chExt cx="7221575" cy="1382075"/>
          </a:xfrm>
        </p:grpSpPr>
        <p:sp>
          <p:nvSpPr>
            <p:cNvPr id="4884" name="Google Shape;4884;p30"/>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0"/>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0"/>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0"/>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0"/>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0"/>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0"/>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0"/>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0"/>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0"/>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0"/>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0"/>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0"/>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0"/>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0"/>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0"/>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0"/>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0"/>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0"/>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0"/>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0"/>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0"/>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0"/>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0"/>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0"/>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0"/>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0"/>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0"/>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0"/>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0"/>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0"/>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0"/>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0"/>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0"/>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0"/>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30"/>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0"/>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30"/>
          <p:cNvGrpSpPr/>
          <p:nvPr/>
        </p:nvGrpSpPr>
        <p:grpSpPr>
          <a:xfrm>
            <a:off x="-20" y="4613271"/>
            <a:ext cx="9143683" cy="1629094"/>
            <a:chOff x="429225" y="4417075"/>
            <a:chExt cx="6749600" cy="1202550"/>
          </a:xfrm>
        </p:grpSpPr>
        <p:sp>
          <p:nvSpPr>
            <p:cNvPr id="4922" name="Google Shape;4922;p30"/>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0"/>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0"/>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0"/>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0"/>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0"/>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0"/>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0"/>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0"/>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0"/>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0"/>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0"/>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0"/>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0"/>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0"/>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0"/>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0"/>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0"/>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0"/>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0"/>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0"/>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0"/>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0"/>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0"/>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0"/>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0"/>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30"/>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30"/>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0"/>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0"/>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0"/>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0"/>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0"/>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30"/>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30"/>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0"/>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0"/>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0"/>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0"/>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0"/>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0"/>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0"/>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0"/>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0"/>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0"/>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0"/>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0"/>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0"/>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0"/>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0"/>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0"/>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0"/>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0"/>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0"/>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0"/>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0"/>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0"/>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0"/>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0"/>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0"/>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0"/>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0"/>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0"/>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0"/>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0"/>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0"/>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0"/>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0"/>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0"/>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0"/>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0"/>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0"/>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0"/>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0"/>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0"/>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0"/>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0"/>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0"/>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0"/>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0"/>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0"/>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0"/>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0"/>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0"/>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0"/>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0"/>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0"/>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0"/>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0"/>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0"/>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0"/>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0"/>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0"/>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0"/>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0"/>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0"/>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0"/>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0"/>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0"/>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0"/>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0"/>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0"/>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0"/>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0"/>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0"/>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30"/>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30"/>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0"/>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0"/>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0"/>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30"/>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30"/>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30"/>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30"/>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0"/>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0"/>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0"/>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0"/>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0"/>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0"/>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0"/>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30"/>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0"/>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30"/>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30"/>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0"/>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0"/>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0"/>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0"/>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0"/>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0"/>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0"/>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0"/>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0"/>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0"/>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0"/>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0"/>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0"/>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0"/>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0"/>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0"/>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0"/>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0"/>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0"/>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0"/>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0"/>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0"/>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0"/>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30"/>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30"/>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30"/>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30"/>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30"/>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30"/>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0"/>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0"/>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0"/>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0"/>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0"/>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0"/>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0"/>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0"/>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0"/>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0"/>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0"/>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0"/>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0"/>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30"/>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30"/>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0"/>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0"/>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3" name="Google Shape;5093;p30"/>
          <p:cNvSpPr txBox="1"/>
          <p:nvPr>
            <p:ph type="title"/>
          </p:nvPr>
        </p:nvSpPr>
        <p:spPr>
          <a:xfrm>
            <a:off x="1016938" y="3353740"/>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094" name="Google Shape;5094;p30"/>
          <p:cNvSpPr txBox="1"/>
          <p:nvPr>
            <p:ph idx="1" type="subTitle"/>
          </p:nvPr>
        </p:nvSpPr>
        <p:spPr>
          <a:xfrm>
            <a:off x="1016938" y="3737917"/>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5" name="Google Shape;5095;p30"/>
          <p:cNvSpPr txBox="1"/>
          <p:nvPr>
            <p:ph idx="2" type="title"/>
          </p:nvPr>
        </p:nvSpPr>
        <p:spPr>
          <a:xfrm>
            <a:off x="3688501" y="3353740"/>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096" name="Google Shape;5096;p30"/>
          <p:cNvSpPr txBox="1"/>
          <p:nvPr>
            <p:ph idx="3" type="subTitle"/>
          </p:nvPr>
        </p:nvSpPr>
        <p:spPr>
          <a:xfrm>
            <a:off x="3688501" y="3737917"/>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7" name="Google Shape;5097;p30"/>
          <p:cNvSpPr txBox="1"/>
          <p:nvPr>
            <p:ph idx="4" type="title"/>
          </p:nvPr>
        </p:nvSpPr>
        <p:spPr>
          <a:xfrm>
            <a:off x="6357812" y="3353740"/>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098" name="Google Shape;5098;p30"/>
          <p:cNvSpPr txBox="1"/>
          <p:nvPr>
            <p:ph idx="5" type="subTitle"/>
          </p:nvPr>
        </p:nvSpPr>
        <p:spPr>
          <a:xfrm>
            <a:off x="6357812" y="3737917"/>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9" name="Google Shape;5099;p30"/>
          <p:cNvSpPr txBox="1"/>
          <p:nvPr>
            <p:ph hasCustomPrompt="1" idx="6" type="title"/>
          </p:nvPr>
        </p:nvSpPr>
        <p:spPr>
          <a:xfrm>
            <a:off x="1016938" y="2867177"/>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accen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00" name="Google Shape;5100;p30"/>
          <p:cNvSpPr txBox="1"/>
          <p:nvPr>
            <p:ph hasCustomPrompt="1" idx="7" type="title"/>
          </p:nvPr>
        </p:nvSpPr>
        <p:spPr>
          <a:xfrm>
            <a:off x="3688501" y="2867177"/>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5101" name="Google Shape;5101;p30"/>
          <p:cNvSpPr txBox="1"/>
          <p:nvPr>
            <p:ph hasCustomPrompt="1" idx="8" type="title"/>
          </p:nvPr>
        </p:nvSpPr>
        <p:spPr>
          <a:xfrm>
            <a:off x="6357812" y="2867177"/>
            <a:ext cx="1767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5102" name="Google Shape;5102;p30"/>
          <p:cNvSpPr txBox="1"/>
          <p:nvPr>
            <p:ph idx="9" type="title"/>
          </p:nvPr>
        </p:nvSpPr>
        <p:spPr>
          <a:xfrm>
            <a:off x="720000" y="626404"/>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2" name="Shape 502"/>
        <p:cNvGrpSpPr/>
        <p:nvPr/>
      </p:nvGrpSpPr>
      <p:grpSpPr>
        <a:xfrm>
          <a:off x="0" y="0"/>
          <a:ext cx="0" cy="0"/>
          <a:chOff x="0" y="0"/>
          <a:chExt cx="0" cy="0"/>
        </a:xfrm>
      </p:grpSpPr>
      <p:grpSp>
        <p:nvGrpSpPr>
          <p:cNvPr id="503" name="Google Shape;503;p4"/>
          <p:cNvGrpSpPr/>
          <p:nvPr/>
        </p:nvGrpSpPr>
        <p:grpSpPr>
          <a:xfrm>
            <a:off x="-228600" y="347143"/>
            <a:ext cx="8972640" cy="4363055"/>
            <a:chOff x="-228600" y="347143"/>
            <a:chExt cx="8972640" cy="4363055"/>
          </a:xfrm>
        </p:grpSpPr>
        <p:sp>
          <p:nvSpPr>
            <p:cNvPr id="504" name="Google Shape;504;p4"/>
            <p:cNvSpPr/>
            <p:nvPr/>
          </p:nvSpPr>
          <p:spPr>
            <a:xfrm>
              <a:off x="-228600" y="683150"/>
              <a:ext cx="8702571" cy="4027048"/>
            </a:xfrm>
            <a:custGeom>
              <a:rect b="b" l="l" r="r" t="t"/>
              <a:pathLst>
                <a:path extrusionOk="0" h="134112" w="284607">
                  <a:moveTo>
                    <a:pt x="273939" y="0"/>
                  </a:moveTo>
                  <a:lnTo>
                    <a:pt x="0" y="134112"/>
                  </a:lnTo>
                  <a:lnTo>
                    <a:pt x="266700" y="134112"/>
                  </a:lnTo>
                  <a:lnTo>
                    <a:pt x="284607" y="8763"/>
                  </a:lnTo>
                  <a:close/>
                </a:path>
              </a:pathLst>
            </a:custGeom>
            <a:gradFill>
              <a:gsLst>
                <a:gs pos="0">
                  <a:srgbClr val="FFF6DB">
                    <a:alpha val="1960"/>
                  </a:srgbClr>
                </a:gs>
                <a:gs pos="100000">
                  <a:srgbClr val="FAD25C">
                    <a:alpha val="29411"/>
                  </a:srgbClr>
                </a:gs>
              </a:gsLst>
              <a:lin ang="18900044" scaled="0"/>
            </a:gradFill>
            <a:ln>
              <a:noFill/>
            </a:ln>
          </p:spPr>
        </p:sp>
        <p:grpSp>
          <p:nvGrpSpPr>
            <p:cNvPr id="505" name="Google Shape;505;p4"/>
            <p:cNvGrpSpPr/>
            <p:nvPr/>
          </p:nvGrpSpPr>
          <p:grpSpPr>
            <a:xfrm>
              <a:off x="8076260" y="347143"/>
              <a:ext cx="667780" cy="667824"/>
              <a:chOff x="8304860" y="-186257"/>
              <a:chExt cx="667780" cy="667824"/>
            </a:xfrm>
          </p:grpSpPr>
          <p:sp>
            <p:nvSpPr>
              <p:cNvPr id="506" name="Google Shape;506;p4"/>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0" name="Google Shape;510;p4"/>
          <p:cNvSpPr/>
          <p:nvPr/>
        </p:nvSpPr>
        <p:spPr>
          <a:xfrm>
            <a:off x="-7175" y="40961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4"/>
          <p:cNvGrpSpPr/>
          <p:nvPr/>
        </p:nvGrpSpPr>
        <p:grpSpPr>
          <a:xfrm>
            <a:off x="-1700930" y="-1087059"/>
            <a:ext cx="12551594" cy="3254063"/>
            <a:chOff x="-1700930" y="-1087059"/>
            <a:chExt cx="12551594" cy="3254063"/>
          </a:xfrm>
        </p:grpSpPr>
        <p:grpSp>
          <p:nvGrpSpPr>
            <p:cNvPr id="512" name="Google Shape;512;p4"/>
            <p:cNvGrpSpPr/>
            <p:nvPr/>
          </p:nvGrpSpPr>
          <p:grpSpPr>
            <a:xfrm rot="-2336481">
              <a:off x="-1326197" y="-511440"/>
              <a:ext cx="2575089" cy="2102826"/>
              <a:chOff x="-580150" y="114125"/>
              <a:chExt cx="2183925" cy="1783400"/>
            </a:xfrm>
          </p:grpSpPr>
          <p:sp>
            <p:nvSpPr>
              <p:cNvPr id="513" name="Google Shape;513;p4"/>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4"/>
            <p:cNvGrpSpPr/>
            <p:nvPr/>
          </p:nvGrpSpPr>
          <p:grpSpPr>
            <a:xfrm flipH="1" rot="2336481">
              <a:off x="7900841" y="-511440"/>
              <a:ext cx="2575089" cy="2102826"/>
              <a:chOff x="-580150" y="114125"/>
              <a:chExt cx="2183925" cy="1783400"/>
            </a:xfrm>
          </p:grpSpPr>
          <p:sp>
            <p:nvSpPr>
              <p:cNvPr id="518" name="Google Shape;518;p4"/>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 name="Google Shape;522;p4"/>
          <p:cNvGrpSpPr/>
          <p:nvPr/>
        </p:nvGrpSpPr>
        <p:grpSpPr>
          <a:xfrm>
            <a:off x="-417858" y="-823150"/>
            <a:ext cx="9978772" cy="1382075"/>
            <a:chOff x="193475" y="-693375"/>
            <a:chExt cx="7221575" cy="1382075"/>
          </a:xfrm>
        </p:grpSpPr>
        <p:sp>
          <p:nvSpPr>
            <p:cNvPr id="523" name="Google Shape;523;p4"/>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4"/>
          <p:cNvGrpSpPr/>
          <p:nvPr/>
        </p:nvGrpSpPr>
        <p:grpSpPr>
          <a:xfrm>
            <a:off x="-20" y="4613271"/>
            <a:ext cx="9143683" cy="1629094"/>
            <a:chOff x="429225" y="4417075"/>
            <a:chExt cx="6749600" cy="1202550"/>
          </a:xfrm>
        </p:grpSpPr>
        <p:sp>
          <p:nvSpPr>
            <p:cNvPr id="561" name="Google Shape;561;p4"/>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4"/>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3" name="Google Shape;733;p4"/>
          <p:cNvSpPr txBox="1"/>
          <p:nvPr>
            <p:ph idx="1" type="body"/>
          </p:nvPr>
        </p:nvSpPr>
        <p:spPr>
          <a:xfrm>
            <a:off x="720000" y="1112700"/>
            <a:ext cx="73878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5103" name="Shape 5103"/>
        <p:cNvGrpSpPr/>
        <p:nvPr/>
      </p:nvGrpSpPr>
      <p:grpSpPr>
        <a:xfrm>
          <a:off x="0" y="0"/>
          <a:ext cx="0" cy="0"/>
          <a:chOff x="0" y="0"/>
          <a:chExt cx="0" cy="0"/>
        </a:xfrm>
      </p:grpSpPr>
      <p:sp>
        <p:nvSpPr>
          <p:cNvPr id="5104" name="Google Shape;5104;p31"/>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5" name="Google Shape;5105;p31"/>
          <p:cNvGrpSpPr/>
          <p:nvPr/>
        </p:nvGrpSpPr>
        <p:grpSpPr>
          <a:xfrm>
            <a:off x="50" y="-132175"/>
            <a:ext cx="832143" cy="5305618"/>
            <a:chOff x="1440600" y="197825"/>
            <a:chExt cx="990175" cy="3797050"/>
          </a:xfrm>
        </p:grpSpPr>
        <p:sp>
          <p:nvSpPr>
            <p:cNvPr id="5106" name="Google Shape;5106;p3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3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3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3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3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31"/>
          <p:cNvGrpSpPr/>
          <p:nvPr/>
        </p:nvGrpSpPr>
        <p:grpSpPr>
          <a:xfrm flipH="1">
            <a:off x="8319293" y="-132175"/>
            <a:ext cx="832143" cy="5305618"/>
            <a:chOff x="1440600" y="197825"/>
            <a:chExt cx="990175" cy="3797050"/>
          </a:xfrm>
        </p:grpSpPr>
        <p:sp>
          <p:nvSpPr>
            <p:cNvPr id="5116" name="Google Shape;5116;p31"/>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1"/>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1"/>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31"/>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1"/>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31"/>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31"/>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31"/>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1"/>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31"/>
          <p:cNvGrpSpPr/>
          <p:nvPr/>
        </p:nvGrpSpPr>
        <p:grpSpPr>
          <a:xfrm>
            <a:off x="-417858" y="-823150"/>
            <a:ext cx="9978772" cy="1382075"/>
            <a:chOff x="193475" y="-693375"/>
            <a:chExt cx="7221575" cy="1382075"/>
          </a:xfrm>
        </p:grpSpPr>
        <p:sp>
          <p:nvSpPr>
            <p:cNvPr id="5126" name="Google Shape;5126;p31"/>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1"/>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1"/>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1"/>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1"/>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1"/>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1"/>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1"/>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31"/>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1"/>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1"/>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31"/>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1"/>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31"/>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1"/>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1"/>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31"/>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31"/>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1"/>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1"/>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1"/>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1"/>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1"/>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1"/>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31"/>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31"/>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1"/>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1"/>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1"/>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31"/>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31"/>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31"/>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31"/>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1"/>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1"/>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31"/>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1"/>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31"/>
          <p:cNvGrpSpPr/>
          <p:nvPr/>
        </p:nvGrpSpPr>
        <p:grpSpPr>
          <a:xfrm>
            <a:off x="-20" y="4613271"/>
            <a:ext cx="9143683" cy="1629094"/>
            <a:chOff x="429225" y="4417075"/>
            <a:chExt cx="6749600" cy="1202550"/>
          </a:xfrm>
        </p:grpSpPr>
        <p:sp>
          <p:nvSpPr>
            <p:cNvPr id="5164" name="Google Shape;5164;p31"/>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1"/>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31"/>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1"/>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1"/>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1"/>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31"/>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31"/>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31"/>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31"/>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31"/>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31"/>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31"/>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1"/>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1"/>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1"/>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1"/>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1"/>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1"/>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1"/>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1"/>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31"/>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31"/>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1"/>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1"/>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1"/>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1"/>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31"/>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31"/>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1"/>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1"/>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1"/>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1"/>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1"/>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1"/>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1"/>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1"/>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31"/>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31"/>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1"/>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31"/>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1"/>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1"/>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1"/>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1"/>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1"/>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1"/>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31"/>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1"/>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31"/>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31"/>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31"/>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31"/>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31"/>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1"/>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1"/>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1"/>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31"/>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1"/>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1"/>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1"/>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1"/>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1"/>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1"/>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1"/>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1"/>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1"/>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1"/>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31"/>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31"/>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1"/>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1"/>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1"/>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1"/>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1"/>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31"/>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1"/>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1"/>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1"/>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1"/>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1"/>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1"/>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1"/>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1"/>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1"/>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1"/>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1"/>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1"/>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1"/>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1"/>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1"/>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31"/>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1"/>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1"/>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1"/>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1"/>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1"/>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1"/>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1"/>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1"/>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1"/>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1"/>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1"/>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1"/>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1"/>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1"/>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1"/>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1"/>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1"/>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1"/>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1"/>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1"/>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1"/>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1"/>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1"/>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1"/>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1"/>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1"/>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1"/>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1"/>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1"/>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1"/>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1"/>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1"/>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1"/>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1"/>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1"/>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1"/>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1"/>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1"/>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1"/>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1"/>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1"/>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1"/>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1"/>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1"/>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1"/>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1"/>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1"/>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1"/>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1"/>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1"/>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1"/>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1"/>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1"/>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1"/>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1"/>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1"/>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1"/>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1"/>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1"/>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1"/>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1"/>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1"/>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1"/>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1"/>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1"/>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1"/>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1"/>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1"/>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1"/>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1"/>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1"/>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1"/>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1"/>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1"/>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1"/>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1"/>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1"/>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1"/>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1"/>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5" name="Google Shape;5335;p31"/>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5336" name="Shape 5336"/>
        <p:cNvGrpSpPr/>
        <p:nvPr/>
      </p:nvGrpSpPr>
      <p:grpSpPr>
        <a:xfrm>
          <a:off x="0" y="0"/>
          <a:ext cx="0" cy="0"/>
          <a:chOff x="0" y="0"/>
          <a:chExt cx="0" cy="0"/>
        </a:xfrm>
      </p:grpSpPr>
      <p:grpSp>
        <p:nvGrpSpPr>
          <p:cNvPr id="5337" name="Google Shape;5337;p32"/>
          <p:cNvGrpSpPr/>
          <p:nvPr/>
        </p:nvGrpSpPr>
        <p:grpSpPr>
          <a:xfrm flipH="1">
            <a:off x="207741" y="347143"/>
            <a:ext cx="8303665" cy="4656807"/>
            <a:chOff x="440375" y="347143"/>
            <a:chExt cx="8303665" cy="4656807"/>
          </a:xfrm>
        </p:grpSpPr>
        <p:sp>
          <p:nvSpPr>
            <p:cNvPr id="5338" name="Google Shape;5338;p32"/>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960"/>
                  </a:srgbClr>
                </a:gs>
                <a:gs pos="100000">
                  <a:srgbClr val="FAD25C">
                    <a:alpha val="29411"/>
                  </a:srgbClr>
                </a:gs>
              </a:gsLst>
              <a:lin ang="18900044" scaled="0"/>
            </a:gradFill>
            <a:ln>
              <a:noFill/>
            </a:ln>
          </p:spPr>
        </p:sp>
        <p:grpSp>
          <p:nvGrpSpPr>
            <p:cNvPr id="5339" name="Google Shape;5339;p32"/>
            <p:cNvGrpSpPr/>
            <p:nvPr/>
          </p:nvGrpSpPr>
          <p:grpSpPr>
            <a:xfrm>
              <a:off x="8076260" y="347143"/>
              <a:ext cx="667780" cy="667824"/>
              <a:chOff x="8304860" y="-186257"/>
              <a:chExt cx="667780" cy="667824"/>
            </a:xfrm>
          </p:grpSpPr>
          <p:sp>
            <p:nvSpPr>
              <p:cNvPr id="5340" name="Google Shape;5340;p32"/>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2"/>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2"/>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2"/>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4" name="Google Shape;5344;p32"/>
          <p:cNvGrpSpPr/>
          <p:nvPr/>
        </p:nvGrpSpPr>
        <p:grpSpPr>
          <a:xfrm>
            <a:off x="645991" y="347143"/>
            <a:ext cx="8303665" cy="4656807"/>
            <a:chOff x="440375" y="347143"/>
            <a:chExt cx="8303665" cy="4656807"/>
          </a:xfrm>
        </p:grpSpPr>
        <p:sp>
          <p:nvSpPr>
            <p:cNvPr id="5345" name="Google Shape;5345;p32"/>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960"/>
                  </a:srgbClr>
                </a:gs>
                <a:gs pos="100000">
                  <a:srgbClr val="FAD25C">
                    <a:alpha val="29411"/>
                  </a:srgbClr>
                </a:gs>
              </a:gsLst>
              <a:lin ang="18900044" scaled="0"/>
            </a:gradFill>
            <a:ln>
              <a:noFill/>
            </a:ln>
          </p:spPr>
        </p:sp>
        <p:grpSp>
          <p:nvGrpSpPr>
            <p:cNvPr id="5346" name="Google Shape;5346;p32"/>
            <p:cNvGrpSpPr/>
            <p:nvPr/>
          </p:nvGrpSpPr>
          <p:grpSpPr>
            <a:xfrm>
              <a:off x="8076260" y="347143"/>
              <a:ext cx="667780" cy="667824"/>
              <a:chOff x="8304860" y="-186257"/>
              <a:chExt cx="667780" cy="667824"/>
            </a:xfrm>
          </p:grpSpPr>
          <p:sp>
            <p:nvSpPr>
              <p:cNvPr id="5347" name="Google Shape;5347;p32"/>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2"/>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32"/>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2"/>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1" name="Google Shape;5351;p32"/>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2" name="Google Shape;5352;p32"/>
          <p:cNvGrpSpPr/>
          <p:nvPr/>
        </p:nvGrpSpPr>
        <p:grpSpPr>
          <a:xfrm flipH="1">
            <a:off x="8748255" y="351525"/>
            <a:ext cx="395408" cy="4589441"/>
            <a:chOff x="-36750" y="-31225"/>
            <a:chExt cx="441205" cy="5174700"/>
          </a:xfrm>
        </p:grpSpPr>
        <p:sp>
          <p:nvSpPr>
            <p:cNvPr id="5353" name="Google Shape;5353;p32"/>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2"/>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2"/>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32"/>
          <p:cNvGrpSpPr/>
          <p:nvPr/>
        </p:nvGrpSpPr>
        <p:grpSpPr>
          <a:xfrm>
            <a:off x="-870" y="444775"/>
            <a:ext cx="395408" cy="4589441"/>
            <a:chOff x="-36750" y="-31225"/>
            <a:chExt cx="441205" cy="5174700"/>
          </a:xfrm>
        </p:grpSpPr>
        <p:sp>
          <p:nvSpPr>
            <p:cNvPr id="5357" name="Google Shape;5357;p32"/>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2"/>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2"/>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32"/>
          <p:cNvGrpSpPr/>
          <p:nvPr/>
        </p:nvGrpSpPr>
        <p:grpSpPr>
          <a:xfrm>
            <a:off x="-417858" y="-823150"/>
            <a:ext cx="9978772" cy="1382075"/>
            <a:chOff x="193475" y="-693375"/>
            <a:chExt cx="7221575" cy="1382075"/>
          </a:xfrm>
        </p:grpSpPr>
        <p:sp>
          <p:nvSpPr>
            <p:cNvPr id="5361" name="Google Shape;5361;p32"/>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2"/>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2"/>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2"/>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2"/>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2"/>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2"/>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2"/>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2"/>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2"/>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2"/>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2"/>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2"/>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2"/>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2"/>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2"/>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2"/>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2"/>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2"/>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2"/>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2"/>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2"/>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2"/>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2"/>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2"/>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2"/>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2"/>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2"/>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2"/>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2"/>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2"/>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2"/>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2"/>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2"/>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2"/>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2"/>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2"/>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32"/>
          <p:cNvGrpSpPr/>
          <p:nvPr/>
        </p:nvGrpSpPr>
        <p:grpSpPr>
          <a:xfrm>
            <a:off x="-20" y="4613271"/>
            <a:ext cx="9143683" cy="1629094"/>
            <a:chOff x="429225" y="4417075"/>
            <a:chExt cx="6749600" cy="1202550"/>
          </a:xfrm>
        </p:grpSpPr>
        <p:sp>
          <p:nvSpPr>
            <p:cNvPr id="5399" name="Google Shape;5399;p32"/>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2"/>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2"/>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2"/>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2"/>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2"/>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2"/>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2"/>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2"/>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2"/>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2"/>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2"/>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2"/>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2"/>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2"/>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2"/>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2"/>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2"/>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2"/>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2"/>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2"/>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2"/>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2"/>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2"/>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2"/>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2"/>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2"/>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2"/>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2"/>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2"/>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2"/>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2"/>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2"/>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2"/>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2"/>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2"/>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2"/>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2"/>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2"/>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2"/>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2"/>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2"/>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2"/>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2"/>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2"/>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2"/>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2"/>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2"/>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2"/>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2"/>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2"/>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2"/>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2"/>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2"/>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2"/>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2"/>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2"/>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2"/>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2"/>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2"/>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2"/>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2"/>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2"/>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2"/>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2"/>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2"/>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2"/>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2"/>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2"/>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2"/>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2"/>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2"/>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2"/>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2"/>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2"/>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2"/>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2"/>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2"/>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2"/>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2"/>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2"/>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2"/>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2"/>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2"/>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2"/>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2"/>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2"/>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2"/>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2"/>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2"/>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2"/>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2"/>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2"/>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2"/>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2"/>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2"/>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2"/>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2"/>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2"/>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2"/>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2"/>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2"/>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2"/>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2"/>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2"/>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2"/>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2"/>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2"/>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2"/>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2"/>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2"/>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2"/>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32"/>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2"/>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2"/>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32"/>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2"/>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2"/>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32"/>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2"/>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2"/>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32"/>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2"/>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2"/>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2"/>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2"/>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2"/>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2"/>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2"/>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2"/>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2"/>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2"/>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2"/>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2"/>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2"/>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2"/>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2"/>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2"/>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2"/>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2"/>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2"/>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2"/>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2"/>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2"/>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2"/>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2"/>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2"/>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2"/>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2"/>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2"/>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2"/>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2"/>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2"/>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2"/>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2"/>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2"/>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2"/>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2"/>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2"/>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2"/>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2"/>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2"/>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2"/>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2"/>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2"/>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2"/>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2"/>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2"/>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2"/>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2"/>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2"/>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0" name="Google Shape;5570;p32"/>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5571" name="Shape 5571"/>
        <p:cNvGrpSpPr/>
        <p:nvPr/>
      </p:nvGrpSpPr>
      <p:grpSpPr>
        <a:xfrm>
          <a:off x="0" y="0"/>
          <a:ext cx="0" cy="0"/>
          <a:chOff x="0" y="0"/>
          <a:chExt cx="0" cy="0"/>
        </a:xfrm>
      </p:grpSpPr>
      <p:sp>
        <p:nvSpPr>
          <p:cNvPr id="5572" name="Google Shape;5572;p33"/>
          <p:cNvSpPr/>
          <p:nvPr/>
        </p:nvSpPr>
        <p:spPr>
          <a:xfrm>
            <a:off x="-7175" y="4483525"/>
            <a:ext cx="9158700" cy="661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3"/>
          <p:cNvSpPr txBox="1"/>
          <p:nvPr/>
        </p:nvSpPr>
        <p:spPr>
          <a:xfrm>
            <a:off x="724800" y="4391975"/>
            <a:ext cx="7699200" cy="433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dk1"/>
                </a:solidFill>
                <a:latin typeface="Actor"/>
                <a:ea typeface="Actor"/>
                <a:cs typeface="Actor"/>
                <a:sym typeface="Actor"/>
              </a:rPr>
              <a:t>CREDITS: This presentation template was created by </a:t>
            </a:r>
            <a:r>
              <a:rPr b="1" lang="en" sz="1000">
                <a:solidFill>
                  <a:schemeClr val="dk1"/>
                </a:solidFill>
                <a:uFill>
                  <a:noFill/>
                </a:uFill>
                <a:latin typeface="Actor"/>
                <a:ea typeface="Actor"/>
                <a:cs typeface="Actor"/>
                <a:sym typeface="Actor"/>
                <a:hlinkClick r:id="rId2">
                  <a:extLst>
                    <a:ext uri="{A12FA001-AC4F-418D-AE19-62706E023703}">
                      <ahyp:hlinkClr val="tx"/>
                    </a:ext>
                  </a:extLst>
                </a:hlinkClick>
              </a:rPr>
              <a:t>Slidesgo</a:t>
            </a:r>
            <a:r>
              <a:rPr lang="en" sz="1000">
                <a:solidFill>
                  <a:schemeClr val="dk1"/>
                </a:solidFill>
                <a:latin typeface="Actor"/>
                <a:ea typeface="Actor"/>
                <a:cs typeface="Actor"/>
                <a:sym typeface="Actor"/>
              </a:rPr>
              <a:t>, including icons by </a:t>
            </a:r>
            <a:r>
              <a:rPr b="1" lang="en" sz="1000">
                <a:solidFill>
                  <a:schemeClr val="dk1"/>
                </a:solidFill>
                <a:uFill>
                  <a:noFill/>
                </a:uFill>
                <a:latin typeface="Actor"/>
                <a:ea typeface="Actor"/>
                <a:cs typeface="Actor"/>
                <a:sym typeface="Actor"/>
                <a:hlinkClick r:id="rId3">
                  <a:extLst>
                    <a:ext uri="{A12FA001-AC4F-418D-AE19-62706E023703}">
                      <ahyp:hlinkClr val="tx"/>
                    </a:ext>
                  </a:extLst>
                </a:hlinkClick>
              </a:rPr>
              <a:t>Flaticon</a:t>
            </a:r>
            <a:r>
              <a:rPr lang="en" sz="1000">
                <a:solidFill>
                  <a:schemeClr val="dk1"/>
                </a:solidFill>
                <a:latin typeface="Actor"/>
                <a:ea typeface="Actor"/>
                <a:cs typeface="Actor"/>
                <a:sym typeface="Actor"/>
              </a:rPr>
              <a:t> and infographics &amp; images by </a:t>
            </a:r>
            <a:r>
              <a:rPr b="1" lang="en" sz="1000">
                <a:solidFill>
                  <a:schemeClr val="dk1"/>
                </a:solidFill>
                <a:uFill>
                  <a:noFill/>
                </a:uFill>
                <a:latin typeface="Actor"/>
                <a:ea typeface="Actor"/>
                <a:cs typeface="Actor"/>
                <a:sym typeface="Actor"/>
                <a:hlinkClick r:id="rId4">
                  <a:extLst>
                    <a:ext uri="{A12FA001-AC4F-418D-AE19-62706E023703}">
                      <ahyp:hlinkClr val="tx"/>
                    </a:ext>
                  </a:extLst>
                </a:hlinkClick>
              </a:rPr>
              <a:t>Freepik</a:t>
            </a:r>
            <a:endParaRPr b="1" sz="1000">
              <a:solidFill>
                <a:schemeClr val="dk1"/>
              </a:solidFill>
              <a:latin typeface="Actor"/>
              <a:ea typeface="Actor"/>
              <a:cs typeface="Actor"/>
              <a:sym typeface="Actor"/>
            </a:endParaRPr>
          </a:p>
        </p:txBody>
      </p:sp>
      <p:grpSp>
        <p:nvGrpSpPr>
          <p:cNvPr id="5574" name="Google Shape;5574;p33"/>
          <p:cNvGrpSpPr/>
          <p:nvPr/>
        </p:nvGrpSpPr>
        <p:grpSpPr>
          <a:xfrm>
            <a:off x="-417858" y="-823150"/>
            <a:ext cx="9978772" cy="5966596"/>
            <a:chOff x="-417858" y="-823150"/>
            <a:chExt cx="9978772" cy="5966596"/>
          </a:xfrm>
        </p:grpSpPr>
        <p:grpSp>
          <p:nvGrpSpPr>
            <p:cNvPr id="5575" name="Google Shape;5575;p33"/>
            <p:cNvGrpSpPr/>
            <p:nvPr/>
          </p:nvGrpSpPr>
          <p:grpSpPr>
            <a:xfrm>
              <a:off x="-65" y="-132175"/>
              <a:ext cx="1123156" cy="5275621"/>
              <a:chOff x="1440600" y="197825"/>
              <a:chExt cx="990175" cy="3797050"/>
            </a:xfrm>
          </p:grpSpPr>
          <p:sp>
            <p:nvSpPr>
              <p:cNvPr id="5576" name="Google Shape;5576;p33"/>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3"/>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3"/>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3"/>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3"/>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3"/>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3"/>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3"/>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3"/>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33"/>
            <p:cNvGrpSpPr/>
            <p:nvPr/>
          </p:nvGrpSpPr>
          <p:grpSpPr>
            <a:xfrm flipH="1">
              <a:off x="8028323" y="-132175"/>
              <a:ext cx="1123156" cy="5275621"/>
              <a:chOff x="1440600" y="197825"/>
              <a:chExt cx="990175" cy="3797050"/>
            </a:xfrm>
          </p:grpSpPr>
          <p:sp>
            <p:nvSpPr>
              <p:cNvPr id="5586" name="Google Shape;5586;p33"/>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3"/>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3"/>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3"/>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3"/>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3"/>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3"/>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3"/>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3"/>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33"/>
            <p:cNvGrpSpPr/>
            <p:nvPr/>
          </p:nvGrpSpPr>
          <p:grpSpPr>
            <a:xfrm>
              <a:off x="-417858" y="-823150"/>
              <a:ext cx="9978772" cy="1382075"/>
              <a:chOff x="193475" y="-693375"/>
              <a:chExt cx="7221575" cy="1382075"/>
            </a:xfrm>
          </p:grpSpPr>
          <p:sp>
            <p:nvSpPr>
              <p:cNvPr id="5596" name="Google Shape;5596;p33"/>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3"/>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3"/>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3"/>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3"/>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3"/>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3"/>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3"/>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3"/>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3"/>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3"/>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3"/>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3"/>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3"/>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3"/>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3"/>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3"/>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3"/>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3"/>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3"/>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3"/>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3"/>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3"/>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3"/>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3"/>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3"/>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3"/>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3"/>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3"/>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3"/>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3"/>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3"/>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3"/>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3"/>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3"/>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3"/>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3"/>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33" name="Google Shape;5633;p33"/>
          <p:cNvSpPr txBox="1"/>
          <p:nvPr>
            <p:ph type="ctrTitle"/>
          </p:nvPr>
        </p:nvSpPr>
        <p:spPr>
          <a:xfrm>
            <a:off x="720000" y="768600"/>
            <a:ext cx="4961400" cy="122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34" name="Google Shape;5634;p33"/>
          <p:cNvSpPr txBox="1"/>
          <p:nvPr>
            <p:ph idx="1" type="subTitle"/>
          </p:nvPr>
        </p:nvSpPr>
        <p:spPr>
          <a:xfrm>
            <a:off x="1277550" y="1997400"/>
            <a:ext cx="3846300" cy="110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35" name="Google Shape;5635;p33"/>
          <p:cNvSpPr txBox="1"/>
          <p:nvPr>
            <p:ph idx="2" type="subTitle"/>
          </p:nvPr>
        </p:nvSpPr>
        <p:spPr>
          <a:xfrm>
            <a:off x="1659450" y="3988768"/>
            <a:ext cx="3082500" cy="433200"/>
          </a:xfrm>
          <a:prstGeom prst="rect">
            <a:avLst/>
          </a:prstGeom>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5636" name="Shape 5636"/>
        <p:cNvGrpSpPr/>
        <p:nvPr/>
      </p:nvGrpSpPr>
      <p:grpSpPr>
        <a:xfrm>
          <a:off x="0" y="0"/>
          <a:ext cx="0" cy="0"/>
          <a:chOff x="0" y="0"/>
          <a:chExt cx="0" cy="0"/>
        </a:xfrm>
      </p:grpSpPr>
      <p:sp>
        <p:nvSpPr>
          <p:cNvPr id="5637" name="Google Shape;5637;p34"/>
          <p:cNvSpPr/>
          <p:nvPr/>
        </p:nvSpPr>
        <p:spPr>
          <a:xfrm>
            <a:off x="-7175" y="3543775"/>
            <a:ext cx="9158700" cy="1629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8" name="Google Shape;5638;p34"/>
          <p:cNvGrpSpPr/>
          <p:nvPr/>
        </p:nvGrpSpPr>
        <p:grpSpPr>
          <a:xfrm>
            <a:off x="4731051" y="3543884"/>
            <a:ext cx="3319678" cy="1649745"/>
            <a:chOff x="1951575" y="2613150"/>
            <a:chExt cx="3658450" cy="2837050"/>
          </a:xfrm>
        </p:grpSpPr>
        <p:sp>
          <p:nvSpPr>
            <p:cNvPr id="5639" name="Google Shape;5639;p34"/>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4"/>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4"/>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34"/>
          <p:cNvGrpSpPr/>
          <p:nvPr/>
        </p:nvGrpSpPr>
        <p:grpSpPr>
          <a:xfrm flipH="1">
            <a:off x="2676375" y="387375"/>
            <a:ext cx="6477200" cy="4366413"/>
            <a:chOff x="-1323575" y="346100"/>
            <a:chExt cx="6477200" cy="4366413"/>
          </a:xfrm>
        </p:grpSpPr>
        <p:sp>
          <p:nvSpPr>
            <p:cNvPr id="5643" name="Google Shape;5643;p34"/>
            <p:cNvSpPr/>
            <p:nvPr/>
          </p:nvSpPr>
          <p:spPr>
            <a:xfrm>
              <a:off x="-1323575" y="346100"/>
              <a:ext cx="6345125" cy="4202000"/>
            </a:xfrm>
            <a:custGeom>
              <a:rect b="b" l="l" r="r" t="t"/>
              <a:pathLst>
                <a:path extrusionOk="0" h="168080" w="253805">
                  <a:moveTo>
                    <a:pt x="253805" y="162914"/>
                  </a:moveTo>
                  <a:lnTo>
                    <a:pt x="574" y="0"/>
                  </a:lnTo>
                  <a:lnTo>
                    <a:pt x="0" y="131708"/>
                  </a:lnTo>
                  <a:lnTo>
                    <a:pt x="246631" y="168080"/>
                  </a:lnTo>
                  <a:close/>
                </a:path>
              </a:pathLst>
            </a:custGeom>
            <a:gradFill>
              <a:gsLst>
                <a:gs pos="0">
                  <a:srgbClr val="FFF6DB">
                    <a:alpha val="1960"/>
                  </a:srgbClr>
                </a:gs>
                <a:gs pos="100000">
                  <a:srgbClr val="FAD25C">
                    <a:alpha val="29411"/>
                  </a:srgbClr>
                </a:gs>
              </a:gsLst>
              <a:lin ang="18900044" scaled="0"/>
            </a:gradFill>
            <a:ln>
              <a:noFill/>
            </a:ln>
          </p:spPr>
        </p:sp>
        <p:grpSp>
          <p:nvGrpSpPr>
            <p:cNvPr id="5644" name="Google Shape;5644;p34"/>
            <p:cNvGrpSpPr/>
            <p:nvPr/>
          </p:nvGrpSpPr>
          <p:grpSpPr>
            <a:xfrm flipH="1">
              <a:off x="4793350" y="4364763"/>
              <a:ext cx="360275" cy="347750"/>
              <a:chOff x="1618825" y="2930900"/>
              <a:chExt cx="360275" cy="347750"/>
            </a:xfrm>
          </p:grpSpPr>
          <p:sp>
            <p:nvSpPr>
              <p:cNvPr id="5645" name="Google Shape;5645;p34"/>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4"/>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4"/>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4"/>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4"/>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4"/>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4"/>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4"/>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3" name="Google Shape;5653;p34"/>
          <p:cNvGrpSpPr/>
          <p:nvPr/>
        </p:nvGrpSpPr>
        <p:grpSpPr>
          <a:xfrm flipH="1">
            <a:off x="1291200" y="-695850"/>
            <a:ext cx="8077575" cy="5747913"/>
            <a:chOff x="-97475" y="-719175"/>
            <a:chExt cx="8077575" cy="5747913"/>
          </a:xfrm>
        </p:grpSpPr>
        <p:sp>
          <p:nvSpPr>
            <p:cNvPr id="5654" name="Google Shape;5654;p34"/>
            <p:cNvSpPr/>
            <p:nvPr/>
          </p:nvSpPr>
          <p:spPr>
            <a:xfrm>
              <a:off x="-97475" y="-719175"/>
              <a:ext cx="7816800" cy="5460950"/>
            </a:xfrm>
            <a:custGeom>
              <a:rect b="b" l="l" r="r" t="t"/>
              <a:pathLst>
                <a:path extrusionOk="0" h="218438" w="312672">
                  <a:moveTo>
                    <a:pt x="312672" y="208242"/>
                  </a:moveTo>
                  <a:lnTo>
                    <a:pt x="0" y="0"/>
                  </a:lnTo>
                  <a:lnTo>
                    <a:pt x="3612" y="140676"/>
                  </a:lnTo>
                  <a:lnTo>
                    <a:pt x="304905" y="218438"/>
                  </a:lnTo>
                  <a:close/>
                </a:path>
              </a:pathLst>
            </a:custGeom>
            <a:gradFill>
              <a:gsLst>
                <a:gs pos="0">
                  <a:srgbClr val="FFF6DB">
                    <a:alpha val="1960"/>
                  </a:srgbClr>
                </a:gs>
                <a:gs pos="100000">
                  <a:srgbClr val="FAD25C">
                    <a:alpha val="29411"/>
                  </a:srgbClr>
                </a:gs>
              </a:gsLst>
              <a:lin ang="18900044" scaled="0"/>
            </a:gradFill>
            <a:ln>
              <a:noFill/>
            </a:ln>
          </p:spPr>
        </p:sp>
        <p:grpSp>
          <p:nvGrpSpPr>
            <p:cNvPr id="5655" name="Google Shape;5655;p34"/>
            <p:cNvGrpSpPr/>
            <p:nvPr/>
          </p:nvGrpSpPr>
          <p:grpSpPr>
            <a:xfrm flipH="1">
              <a:off x="7387975" y="4456863"/>
              <a:ext cx="592125" cy="571875"/>
              <a:chOff x="1378650" y="3847600"/>
              <a:chExt cx="592125" cy="571875"/>
            </a:xfrm>
          </p:grpSpPr>
          <p:sp>
            <p:nvSpPr>
              <p:cNvPr id="5656" name="Google Shape;5656;p34"/>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4"/>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4"/>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4"/>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4"/>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4"/>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4"/>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4"/>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4" name="Google Shape;5664;p34"/>
          <p:cNvGrpSpPr/>
          <p:nvPr/>
        </p:nvGrpSpPr>
        <p:grpSpPr>
          <a:xfrm>
            <a:off x="23" y="-132180"/>
            <a:ext cx="1291188" cy="5305618"/>
            <a:chOff x="1440600" y="197825"/>
            <a:chExt cx="990175" cy="3797050"/>
          </a:xfrm>
        </p:grpSpPr>
        <p:sp>
          <p:nvSpPr>
            <p:cNvPr id="5665" name="Google Shape;5665;p3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34"/>
          <p:cNvGrpSpPr/>
          <p:nvPr/>
        </p:nvGrpSpPr>
        <p:grpSpPr>
          <a:xfrm flipH="1">
            <a:off x="7860239" y="-132180"/>
            <a:ext cx="1291188" cy="5305618"/>
            <a:chOff x="1440600" y="197825"/>
            <a:chExt cx="990175" cy="3797050"/>
          </a:xfrm>
        </p:grpSpPr>
        <p:sp>
          <p:nvSpPr>
            <p:cNvPr id="5675" name="Google Shape;5675;p34"/>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4"/>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4"/>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4"/>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4"/>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4"/>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4"/>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4"/>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4"/>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34"/>
          <p:cNvGrpSpPr/>
          <p:nvPr/>
        </p:nvGrpSpPr>
        <p:grpSpPr>
          <a:xfrm>
            <a:off x="-417858" y="-823150"/>
            <a:ext cx="9978772" cy="1382075"/>
            <a:chOff x="193475" y="-693375"/>
            <a:chExt cx="7221575" cy="1382075"/>
          </a:xfrm>
        </p:grpSpPr>
        <p:sp>
          <p:nvSpPr>
            <p:cNvPr id="5685" name="Google Shape;5685;p34"/>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4"/>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4"/>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4"/>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4"/>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4"/>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4"/>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4"/>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4"/>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4"/>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4"/>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4"/>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4"/>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4"/>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4"/>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4"/>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4"/>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4"/>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4"/>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4"/>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4"/>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4"/>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4"/>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4"/>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4"/>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4"/>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4"/>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4"/>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4"/>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4"/>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4"/>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4"/>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4"/>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4"/>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4"/>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4"/>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4"/>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5722" name="Shape 5722"/>
        <p:cNvGrpSpPr/>
        <p:nvPr/>
      </p:nvGrpSpPr>
      <p:grpSpPr>
        <a:xfrm>
          <a:off x="0" y="0"/>
          <a:ext cx="0" cy="0"/>
          <a:chOff x="0" y="0"/>
          <a:chExt cx="0" cy="0"/>
        </a:xfrm>
      </p:grpSpPr>
      <p:sp>
        <p:nvSpPr>
          <p:cNvPr id="5723" name="Google Shape;5723;p35"/>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4" name="Google Shape;5724;p35"/>
          <p:cNvGrpSpPr/>
          <p:nvPr/>
        </p:nvGrpSpPr>
        <p:grpSpPr>
          <a:xfrm>
            <a:off x="50" y="-132175"/>
            <a:ext cx="832143" cy="5305618"/>
            <a:chOff x="1440600" y="197825"/>
            <a:chExt cx="990175" cy="3797050"/>
          </a:xfrm>
        </p:grpSpPr>
        <p:sp>
          <p:nvSpPr>
            <p:cNvPr id="5725" name="Google Shape;5725;p3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35"/>
          <p:cNvGrpSpPr/>
          <p:nvPr/>
        </p:nvGrpSpPr>
        <p:grpSpPr>
          <a:xfrm flipH="1">
            <a:off x="8319293" y="-132175"/>
            <a:ext cx="832143" cy="5305618"/>
            <a:chOff x="1440600" y="197825"/>
            <a:chExt cx="990175" cy="3797050"/>
          </a:xfrm>
        </p:grpSpPr>
        <p:sp>
          <p:nvSpPr>
            <p:cNvPr id="5735" name="Google Shape;5735;p35"/>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5"/>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5"/>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5"/>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5"/>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5"/>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5"/>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5"/>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5"/>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35"/>
          <p:cNvGrpSpPr/>
          <p:nvPr/>
        </p:nvGrpSpPr>
        <p:grpSpPr>
          <a:xfrm>
            <a:off x="-417858" y="-823150"/>
            <a:ext cx="9978772" cy="1382075"/>
            <a:chOff x="193475" y="-693375"/>
            <a:chExt cx="7221575" cy="1382075"/>
          </a:xfrm>
        </p:grpSpPr>
        <p:sp>
          <p:nvSpPr>
            <p:cNvPr id="5745" name="Google Shape;5745;p35"/>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5"/>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5"/>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5"/>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5"/>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5"/>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5"/>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5"/>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5"/>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5"/>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5"/>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5"/>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5"/>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5"/>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5"/>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5"/>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5"/>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5"/>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5"/>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5"/>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5"/>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5"/>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5"/>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5"/>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5"/>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5"/>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5"/>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5"/>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5"/>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5"/>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5"/>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5"/>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5"/>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5"/>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5"/>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5"/>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5"/>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35"/>
          <p:cNvGrpSpPr/>
          <p:nvPr/>
        </p:nvGrpSpPr>
        <p:grpSpPr>
          <a:xfrm>
            <a:off x="-20" y="4613271"/>
            <a:ext cx="9143683" cy="1629094"/>
            <a:chOff x="429225" y="4417075"/>
            <a:chExt cx="6749600" cy="1202550"/>
          </a:xfrm>
        </p:grpSpPr>
        <p:sp>
          <p:nvSpPr>
            <p:cNvPr id="5783" name="Google Shape;5783;p35"/>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5"/>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5"/>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5"/>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5"/>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5"/>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5"/>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5"/>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5"/>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5"/>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5"/>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5"/>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5"/>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5"/>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5"/>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5"/>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5"/>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5"/>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5"/>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5"/>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5"/>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5"/>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5"/>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5"/>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5"/>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5"/>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5"/>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5"/>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5"/>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5"/>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5"/>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5"/>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5"/>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5"/>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5"/>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5"/>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5"/>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5"/>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5"/>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5"/>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5"/>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5"/>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5"/>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5"/>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5"/>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5"/>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5"/>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5"/>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5"/>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5"/>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5"/>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5"/>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5"/>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5"/>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5"/>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5"/>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5"/>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5"/>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5"/>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5"/>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5"/>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5"/>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5"/>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5"/>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5"/>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5"/>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5"/>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5"/>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5"/>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5"/>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5"/>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5"/>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5"/>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5"/>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5"/>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5"/>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5"/>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5"/>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5"/>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5"/>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5"/>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5"/>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5"/>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5"/>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5"/>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5"/>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5"/>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5"/>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5"/>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5"/>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5"/>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5"/>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5"/>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5"/>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5"/>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5"/>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5"/>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5"/>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5"/>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5"/>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5"/>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5"/>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5"/>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5"/>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5"/>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5"/>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5"/>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5"/>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5"/>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5"/>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5"/>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5"/>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5"/>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5"/>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5"/>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5"/>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5"/>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5"/>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5"/>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5"/>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5"/>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5"/>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5"/>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5"/>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5"/>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5"/>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5"/>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5"/>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5"/>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5"/>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5"/>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5"/>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5"/>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5"/>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5"/>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5"/>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5"/>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5"/>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5"/>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5"/>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5"/>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5"/>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5"/>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5"/>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5"/>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5"/>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5"/>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5"/>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5"/>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5"/>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5"/>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5"/>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5"/>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5"/>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5"/>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35"/>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5"/>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5"/>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5"/>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5"/>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5"/>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5"/>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5"/>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5"/>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5"/>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5"/>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5"/>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5"/>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5"/>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5"/>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5"/>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_1_1">
    <p:spTree>
      <p:nvGrpSpPr>
        <p:cNvPr id="5954" name="Shape 5954"/>
        <p:cNvGrpSpPr/>
        <p:nvPr/>
      </p:nvGrpSpPr>
      <p:grpSpPr>
        <a:xfrm>
          <a:off x="0" y="0"/>
          <a:ext cx="0" cy="0"/>
          <a:chOff x="0" y="0"/>
          <a:chExt cx="0" cy="0"/>
        </a:xfrm>
      </p:grpSpPr>
      <p:sp>
        <p:nvSpPr>
          <p:cNvPr id="5955" name="Google Shape;5955;p36"/>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6" name="Google Shape;5956;p36"/>
          <p:cNvGrpSpPr/>
          <p:nvPr/>
        </p:nvGrpSpPr>
        <p:grpSpPr>
          <a:xfrm flipH="1">
            <a:off x="787075" y="-588250"/>
            <a:ext cx="8294750" cy="5731738"/>
            <a:chOff x="-3141125" y="-1019225"/>
            <a:chExt cx="8294750" cy="5731738"/>
          </a:xfrm>
        </p:grpSpPr>
        <p:sp>
          <p:nvSpPr>
            <p:cNvPr id="5957" name="Google Shape;5957;p36"/>
            <p:cNvSpPr/>
            <p:nvPr/>
          </p:nvSpPr>
          <p:spPr>
            <a:xfrm>
              <a:off x="-3141125" y="-1019225"/>
              <a:ext cx="8162675" cy="5567325"/>
            </a:xfrm>
            <a:custGeom>
              <a:rect b="b" l="l" r="r" t="t"/>
              <a:pathLst>
                <a:path extrusionOk="0" h="222693" w="326507">
                  <a:moveTo>
                    <a:pt x="326507" y="217527"/>
                  </a:moveTo>
                  <a:lnTo>
                    <a:pt x="0" y="0"/>
                  </a:lnTo>
                  <a:lnTo>
                    <a:pt x="9469" y="206601"/>
                  </a:lnTo>
                  <a:lnTo>
                    <a:pt x="319333" y="222693"/>
                  </a:lnTo>
                  <a:close/>
                </a:path>
              </a:pathLst>
            </a:custGeom>
            <a:gradFill>
              <a:gsLst>
                <a:gs pos="0">
                  <a:srgbClr val="FFF6DB">
                    <a:alpha val="1960"/>
                  </a:srgbClr>
                </a:gs>
                <a:gs pos="100000">
                  <a:srgbClr val="FAD25C">
                    <a:alpha val="29411"/>
                  </a:srgbClr>
                </a:gs>
              </a:gsLst>
              <a:lin ang="18900044" scaled="0"/>
            </a:gradFill>
            <a:ln>
              <a:noFill/>
            </a:ln>
          </p:spPr>
        </p:sp>
        <p:grpSp>
          <p:nvGrpSpPr>
            <p:cNvPr id="5958" name="Google Shape;5958;p36"/>
            <p:cNvGrpSpPr/>
            <p:nvPr/>
          </p:nvGrpSpPr>
          <p:grpSpPr>
            <a:xfrm flipH="1">
              <a:off x="4793350" y="4364763"/>
              <a:ext cx="360275" cy="347750"/>
              <a:chOff x="1618825" y="2930900"/>
              <a:chExt cx="360275" cy="347750"/>
            </a:xfrm>
          </p:grpSpPr>
          <p:sp>
            <p:nvSpPr>
              <p:cNvPr id="5959" name="Google Shape;5959;p36"/>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6"/>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6"/>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6"/>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6"/>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6"/>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6"/>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6"/>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7" name="Google Shape;5967;p36"/>
          <p:cNvGrpSpPr/>
          <p:nvPr/>
        </p:nvGrpSpPr>
        <p:grpSpPr>
          <a:xfrm>
            <a:off x="-14350" y="-781925"/>
            <a:ext cx="8091000" cy="5954113"/>
            <a:chOff x="-2937375" y="-1241600"/>
            <a:chExt cx="8091000" cy="5954113"/>
          </a:xfrm>
        </p:grpSpPr>
        <p:sp>
          <p:nvSpPr>
            <p:cNvPr id="5968" name="Google Shape;5968;p36"/>
            <p:cNvSpPr/>
            <p:nvPr/>
          </p:nvSpPr>
          <p:spPr>
            <a:xfrm>
              <a:off x="-2937375" y="-1241600"/>
              <a:ext cx="7958925" cy="5789700"/>
            </a:xfrm>
            <a:custGeom>
              <a:rect b="b" l="l" r="r" t="t"/>
              <a:pathLst>
                <a:path extrusionOk="0" h="231588" w="318357">
                  <a:moveTo>
                    <a:pt x="318357" y="226422"/>
                  </a:moveTo>
                  <a:lnTo>
                    <a:pt x="13200" y="0"/>
                  </a:lnTo>
                  <a:lnTo>
                    <a:pt x="0" y="194549"/>
                  </a:lnTo>
                  <a:lnTo>
                    <a:pt x="311183" y="231588"/>
                  </a:lnTo>
                  <a:close/>
                </a:path>
              </a:pathLst>
            </a:custGeom>
            <a:gradFill>
              <a:gsLst>
                <a:gs pos="0">
                  <a:srgbClr val="FFF6DB">
                    <a:alpha val="1960"/>
                  </a:srgbClr>
                </a:gs>
                <a:gs pos="100000">
                  <a:srgbClr val="FAD25C">
                    <a:alpha val="29411"/>
                  </a:srgbClr>
                </a:gs>
              </a:gsLst>
              <a:lin ang="18900044" scaled="0"/>
            </a:gradFill>
            <a:ln>
              <a:noFill/>
            </a:ln>
          </p:spPr>
        </p:sp>
        <p:grpSp>
          <p:nvGrpSpPr>
            <p:cNvPr id="5969" name="Google Shape;5969;p36"/>
            <p:cNvGrpSpPr/>
            <p:nvPr/>
          </p:nvGrpSpPr>
          <p:grpSpPr>
            <a:xfrm flipH="1">
              <a:off x="4793350" y="4364763"/>
              <a:ext cx="360275" cy="347750"/>
              <a:chOff x="1618825" y="2930900"/>
              <a:chExt cx="360275" cy="347750"/>
            </a:xfrm>
          </p:grpSpPr>
          <p:sp>
            <p:nvSpPr>
              <p:cNvPr id="5970" name="Google Shape;5970;p36"/>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6"/>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6"/>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6"/>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6"/>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6"/>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6"/>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6"/>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8" name="Google Shape;5978;p36"/>
          <p:cNvGrpSpPr/>
          <p:nvPr/>
        </p:nvGrpSpPr>
        <p:grpSpPr>
          <a:xfrm>
            <a:off x="23" y="-132177"/>
            <a:ext cx="1291188" cy="5429781"/>
            <a:chOff x="1440600" y="197825"/>
            <a:chExt cx="990175" cy="3797050"/>
          </a:xfrm>
        </p:grpSpPr>
        <p:sp>
          <p:nvSpPr>
            <p:cNvPr id="5979" name="Google Shape;5979;p3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3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3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3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3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3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36"/>
          <p:cNvGrpSpPr/>
          <p:nvPr/>
        </p:nvGrpSpPr>
        <p:grpSpPr>
          <a:xfrm flipH="1">
            <a:off x="7860239" y="-132177"/>
            <a:ext cx="1291188" cy="5429781"/>
            <a:chOff x="1440600" y="197825"/>
            <a:chExt cx="990175" cy="3797050"/>
          </a:xfrm>
        </p:grpSpPr>
        <p:sp>
          <p:nvSpPr>
            <p:cNvPr id="5989" name="Google Shape;5989;p36"/>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36"/>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6"/>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6"/>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6"/>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6"/>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6"/>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6"/>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6"/>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36"/>
          <p:cNvGrpSpPr/>
          <p:nvPr/>
        </p:nvGrpSpPr>
        <p:grpSpPr>
          <a:xfrm>
            <a:off x="-417858" y="-823150"/>
            <a:ext cx="9978772" cy="1382075"/>
            <a:chOff x="193475" y="-693375"/>
            <a:chExt cx="7221575" cy="1382075"/>
          </a:xfrm>
        </p:grpSpPr>
        <p:sp>
          <p:nvSpPr>
            <p:cNvPr id="5999" name="Google Shape;5999;p36"/>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6"/>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6"/>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6"/>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6"/>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6"/>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6"/>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6"/>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6"/>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6"/>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6"/>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6"/>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6"/>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6"/>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6"/>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6"/>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6"/>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6"/>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6"/>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6"/>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6"/>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6"/>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6"/>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6"/>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6"/>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6"/>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6"/>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36"/>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36"/>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36"/>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6"/>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6"/>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36"/>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36"/>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6"/>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6"/>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36"/>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8_1_1_1">
    <p:spTree>
      <p:nvGrpSpPr>
        <p:cNvPr id="6036" name="Shape 6036"/>
        <p:cNvGrpSpPr/>
        <p:nvPr/>
      </p:nvGrpSpPr>
      <p:grpSpPr>
        <a:xfrm>
          <a:off x="0" y="0"/>
          <a:ext cx="0" cy="0"/>
          <a:chOff x="0" y="0"/>
          <a:chExt cx="0" cy="0"/>
        </a:xfrm>
      </p:grpSpPr>
      <p:grpSp>
        <p:nvGrpSpPr>
          <p:cNvPr id="6037" name="Google Shape;6037;p37"/>
          <p:cNvGrpSpPr/>
          <p:nvPr/>
        </p:nvGrpSpPr>
        <p:grpSpPr>
          <a:xfrm flipH="1">
            <a:off x="207741" y="347143"/>
            <a:ext cx="8303665" cy="4656807"/>
            <a:chOff x="440375" y="347143"/>
            <a:chExt cx="8303665" cy="4656807"/>
          </a:xfrm>
        </p:grpSpPr>
        <p:sp>
          <p:nvSpPr>
            <p:cNvPr id="6038" name="Google Shape;6038;p37"/>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960"/>
                  </a:srgbClr>
                </a:gs>
                <a:gs pos="100000">
                  <a:srgbClr val="FAD25C">
                    <a:alpha val="29411"/>
                  </a:srgbClr>
                </a:gs>
              </a:gsLst>
              <a:lin ang="18900044" scaled="0"/>
            </a:gradFill>
            <a:ln>
              <a:noFill/>
            </a:ln>
          </p:spPr>
        </p:sp>
        <p:grpSp>
          <p:nvGrpSpPr>
            <p:cNvPr id="6039" name="Google Shape;6039;p37"/>
            <p:cNvGrpSpPr/>
            <p:nvPr/>
          </p:nvGrpSpPr>
          <p:grpSpPr>
            <a:xfrm>
              <a:off x="8076260" y="347143"/>
              <a:ext cx="667780" cy="667824"/>
              <a:chOff x="8304860" y="-186257"/>
              <a:chExt cx="667780" cy="667824"/>
            </a:xfrm>
          </p:grpSpPr>
          <p:sp>
            <p:nvSpPr>
              <p:cNvPr id="6040" name="Google Shape;6040;p37"/>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7"/>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7"/>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7"/>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4" name="Google Shape;6044;p37"/>
          <p:cNvGrpSpPr/>
          <p:nvPr/>
        </p:nvGrpSpPr>
        <p:grpSpPr>
          <a:xfrm>
            <a:off x="645991" y="347143"/>
            <a:ext cx="8303665" cy="4656807"/>
            <a:chOff x="440375" y="347143"/>
            <a:chExt cx="8303665" cy="4656807"/>
          </a:xfrm>
        </p:grpSpPr>
        <p:sp>
          <p:nvSpPr>
            <p:cNvPr id="6045" name="Google Shape;6045;p37"/>
            <p:cNvSpPr/>
            <p:nvPr/>
          </p:nvSpPr>
          <p:spPr>
            <a:xfrm>
              <a:off x="440375" y="683150"/>
              <a:ext cx="8033600" cy="4320800"/>
            </a:xfrm>
            <a:custGeom>
              <a:rect b="b" l="l" r="r" t="t"/>
              <a:pathLst>
                <a:path extrusionOk="0" h="172832" w="321344">
                  <a:moveTo>
                    <a:pt x="308296" y="0"/>
                  </a:moveTo>
                  <a:lnTo>
                    <a:pt x="0" y="172832"/>
                  </a:lnTo>
                  <a:lnTo>
                    <a:pt x="299572" y="171503"/>
                  </a:lnTo>
                  <a:lnTo>
                    <a:pt x="321344" y="10525"/>
                  </a:lnTo>
                  <a:close/>
                </a:path>
              </a:pathLst>
            </a:custGeom>
            <a:gradFill>
              <a:gsLst>
                <a:gs pos="0">
                  <a:srgbClr val="FFF6DB">
                    <a:alpha val="1960"/>
                  </a:srgbClr>
                </a:gs>
                <a:gs pos="100000">
                  <a:srgbClr val="FAD25C">
                    <a:alpha val="29411"/>
                  </a:srgbClr>
                </a:gs>
              </a:gsLst>
              <a:lin ang="18900044" scaled="0"/>
            </a:gradFill>
            <a:ln>
              <a:noFill/>
            </a:ln>
          </p:spPr>
        </p:sp>
        <p:grpSp>
          <p:nvGrpSpPr>
            <p:cNvPr id="6046" name="Google Shape;6046;p37"/>
            <p:cNvGrpSpPr/>
            <p:nvPr/>
          </p:nvGrpSpPr>
          <p:grpSpPr>
            <a:xfrm>
              <a:off x="8076260" y="347143"/>
              <a:ext cx="667780" cy="667824"/>
              <a:chOff x="8304860" y="-186257"/>
              <a:chExt cx="667780" cy="667824"/>
            </a:xfrm>
          </p:grpSpPr>
          <p:sp>
            <p:nvSpPr>
              <p:cNvPr id="6047" name="Google Shape;6047;p37"/>
              <p:cNvSpPr/>
              <p:nvPr/>
            </p:nvSpPr>
            <p:spPr>
              <a:xfrm rot="2373635">
                <a:off x="8691939" y="-98328"/>
                <a:ext cx="154012" cy="122309"/>
              </a:xfrm>
              <a:custGeom>
                <a:rect b="b" l="l" r="r" t="t"/>
                <a:pathLst>
                  <a:path extrusionOk="0" h="1929" w="2429">
                    <a:moveTo>
                      <a:pt x="250" y="1929"/>
                    </a:moveTo>
                    <a:lnTo>
                      <a:pt x="0" y="464"/>
                    </a:lnTo>
                    <a:cubicBezTo>
                      <a:pt x="0" y="464"/>
                      <a:pt x="1215" y="0"/>
                      <a:pt x="2429" y="464"/>
                    </a:cubicBezTo>
                    <a:lnTo>
                      <a:pt x="2179" y="192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7"/>
              <p:cNvSpPr/>
              <p:nvPr/>
            </p:nvSpPr>
            <p:spPr>
              <a:xfrm rot="2373635">
                <a:off x="8393925" y="-72211"/>
                <a:ext cx="505848" cy="410740"/>
              </a:xfrm>
              <a:custGeom>
                <a:rect b="b" l="l" r="r" t="t"/>
                <a:pathLst>
                  <a:path extrusionOk="0" h="6478" w="7978">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7"/>
              <p:cNvSpPr/>
              <p:nvPr/>
            </p:nvSpPr>
            <p:spPr>
              <a:xfrm rot="2373635">
                <a:off x="8289601" y="239826"/>
                <a:ext cx="446184" cy="112545"/>
              </a:xfrm>
              <a:custGeom>
                <a:rect b="b" l="l" r="r" t="t"/>
                <a:pathLst>
                  <a:path extrusionOk="0" h="1775" w="7037">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7"/>
              <p:cNvSpPr/>
              <p:nvPr/>
            </p:nvSpPr>
            <p:spPr>
              <a:xfrm rot="2373635">
                <a:off x="8345212" y="270738"/>
                <a:ext cx="319373" cy="67210"/>
              </a:xfrm>
              <a:custGeom>
                <a:rect b="b" l="l" r="r" t="t"/>
                <a:pathLst>
                  <a:path extrusionOk="0" h="1060" w="5037">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51" name="Google Shape;6051;p37"/>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2" name="Google Shape;6052;p37"/>
          <p:cNvGrpSpPr/>
          <p:nvPr/>
        </p:nvGrpSpPr>
        <p:grpSpPr>
          <a:xfrm flipH="1">
            <a:off x="8748255" y="351525"/>
            <a:ext cx="395408" cy="4589441"/>
            <a:chOff x="-36750" y="-31225"/>
            <a:chExt cx="441205" cy="5174700"/>
          </a:xfrm>
        </p:grpSpPr>
        <p:sp>
          <p:nvSpPr>
            <p:cNvPr id="6053" name="Google Shape;6053;p37"/>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7"/>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7"/>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37"/>
          <p:cNvGrpSpPr/>
          <p:nvPr/>
        </p:nvGrpSpPr>
        <p:grpSpPr>
          <a:xfrm>
            <a:off x="-870" y="444775"/>
            <a:ext cx="395408" cy="4589441"/>
            <a:chOff x="-36750" y="-31225"/>
            <a:chExt cx="441205" cy="5174700"/>
          </a:xfrm>
        </p:grpSpPr>
        <p:sp>
          <p:nvSpPr>
            <p:cNvPr id="6057" name="Google Shape;6057;p37"/>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7"/>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7"/>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37"/>
          <p:cNvGrpSpPr/>
          <p:nvPr/>
        </p:nvGrpSpPr>
        <p:grpSpPr>
          <a:xfrm>
            <a:off x="-417858" y="-823150"/>
            <a:ext cx="9978772" cy="1382075"/>
            <a:chOff x="193475" y="-693375"/>
            <a:chExt cx="7221575" cy="1382075"/>
          </a:xfrm>
        </p:grpSpPr>
        <p:sp>
          <p:nvSpPr>
            <p:cNvPr id="6061" name="Google Shape;6061;p37"/>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7"/>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7"/>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7"/>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37"/>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7"/>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7"/>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7"/>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7"/>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7"/>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37"/>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37"/>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7"/>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7"/>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7"/>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7"/>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7"/>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7"/>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7"/>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7"/>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7"/>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7"/>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7"/>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7"/>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7"/>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7"/>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7"/>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7"/>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7"/>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7"/>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7"/>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37"/>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7"/>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7"/>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7"/>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7"/>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7"/>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37"/>
          <p:cNvGrpSpPr/>
          <p:nvPr/>
        </p:nvGrpSpPr>
        <p:grpSpPr>
          <a:xfrm>
            <a:off x="-20" y="4613271"/>
            <a:ext cx="9143683" cy="1629094"/>
            <a:chOff x="429225" y="4417075"/>
            <a:chExt cx="6749600" cy="1202550"/>
          </a:xfrm>
        </p:grpSpPr>
        <p:sp>
          <p:nvSpPr>
            <p:cNvPr id="6099" name="Google Shape;6099;p37"/>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7"/>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7"/>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7"/>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7"/>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7"/>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7"/>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7"/>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7"/>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7"/>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37"/>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7"/>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7"/>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7"/>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7"/>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7"/>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7"/>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37"/>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37"/>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7"/>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7"/>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7"/>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7"/>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7"/>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37"/>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7"/>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7"/>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7"/>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7"/>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7"/>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37"/>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37"/>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7"/>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7"/>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7"/>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7"/>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7"/>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7"/>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7"/>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7"/>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7"/>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7"/>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7"/>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7"/>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7"/>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7"/>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7"/>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7"/>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7"/>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7"/>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7"/>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7"/>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7"/>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37"/>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37"/>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37"/>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37"/>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37"/>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7"/>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37"/>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37"/>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7"/>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37"/>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37"/>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37"/>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37"/>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37"/>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37"/>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37"/>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37"/>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37"/>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37"/>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7"/>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7"/>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37"/>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37"/>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37"/>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7"/>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7"/>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7"/>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7"/>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7"/>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7"/>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7"/>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7"/>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7"/>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7"/>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7"/>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7"/>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37"/>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37"/>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7"/>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7"/>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37"/>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37"/>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37"/>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7"/>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37"/>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37"/>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7"/>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7"/>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7"/>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7"/>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7"/>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7"/>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7"/>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7"/>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37"/>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7"/>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7"/>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7"/>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7"/>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7"/>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7"/>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7"/>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37"/>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37"/>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7"/>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7"/>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37"/>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7"/>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7"/>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7"/>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7"/>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7"/>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7"/>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7"/>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7"/>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37"/>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37"/>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7"/>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7"/>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7"/>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7"/>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7"/>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7"/>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37"/>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37"/>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37"/>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37"/>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7"/>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37"/>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37"/>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7"/>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7"/>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7"/>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7"/>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7"/>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7"/>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7"/>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37"/>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37"/>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7"/>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7"/>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37"/>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37"/>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7"/>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37"/>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37"/>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7"/>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7"/>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37"/>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37"/>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37"/>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37"/>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7"/>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7"/>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37"/>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37"/>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37"/>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37"/>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4" name="Shape 734"/>
        <p:cNvGrpSpPr/>
        <p:nvPr/>
      </p:nvGrpSpPr>
      <p:grpSpPr>
        <a:xfrm>
          <a:off x="0" y="0"/>
          <a:ext cx="0" cy="0"/>
          <a:chOff x="0" y="0"/>
          <a:chExt cx="0" cy="0"/>
        </a:xfrm>
      </p:grpSpPr>
      <p:sp>
        <p:nvSpPr>
          <p:cNvPr id="735" name="Google Shape;735;p5"/>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5"/>
          <p:cNvGrpSpPr/>
          <p:nvPr/>
        </p:nvGrpSpPr>
        <p:grpSpPr>
          <a:xfrm>
            <a:off x="-1282478" y="-1196140"/>
            <a:ext cx="11695894" cy="6230352"/>
            <a:chOff x="-1296825" y="-1196140"/>
            <a:chExt cx="11695894" cy="6230352"/>
          </a:xfrm>
        </p:grpSpPr>
        <p:grpSp>
          <p:nvGrpSpPr>
            <p:cNvPr id="737" name="Google Shape;737;p5"/>
            <p:cNvGrpSpPr/>
            <p:nvPr/>
          </p:nvGrpSpPr>
          <p:grpSpPr>
            <a:xfrm>
              <a:off x="-1296825" y="-1196140"/>
              <a:ext cx="3342675" cy="6230352"/>
              <a:chOff x="-1296825" y="-1087165"/>
              <a:chExt cx="3342675" cy="6230352"/>
            </a:xfrm>
          </p:grpSpPr>
          <p:grpSp>
            <p:nvGrpSpPr>
              <p:cNvPr id="738" name="Google Shape;738;p5"/>
              <p:cNvGrpSpPr/>
              <p:nvPr/>
            </p:nvGrpSpPr>
            <p:grpSpPr>
              <a:xfrm>
                <a:off x="-36749" y="1721675"/>
                <a:ext cx="280165" cy="3421512"/>
                <a:chOff x="-36750" y="-31225"/>
                <a:chExt cx="441205" cy="5174700"/>
              </a:xfrm>
            </p:grpSpPr>
            <p:sp>
              <p:nvSpPr>
                <p:cNvPr id="739" name="Google Shape;739;p5"/>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5"/>
              <p:cNvSpPr/>
              <p:nvPr/>
            </p:nvSpPr>
            <p:spPr>
              <a:xfrm rot="-2336607">
                <a:off x="-895406" y="-529111"/>
                <a:ext cx="2542312" cy="2168251"/>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
              <p:cNvSpPr/>
              <p:nvPr/>
            </p:nvSpPr>
            <p:spPr>
              <a:xfrm rot="-2336733">
                <a:off x="-892351" y="-481398"/>
                <a:ext cx="2404188" cy="2129224"/>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
              <p:cNvSpPr/>
              <p:nvPr/>
            </p:nvSpPr>
            <p:spPr>
              <a:xfrm rot="-2336584">
                <a:off x="-887185" y="-403729"/>
                <a:ext cx="2182687" cy="2075121"/>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
              <p:cNvSpPr/>
              <p:nvPr/>
            </p:nvSpPr>
            <p:spPr>
              <a:xfrm rot="-2336618">
                <a:off x="-711163" y="-228545"/>
                <a:ext cx="1749046" cy="1946976"/>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
              <p:cNvSpPr/>
              <p:nvPr/>
            </p:nvSpPr>
            <p:spPr>
              <a:xfrm>
                <a:off x="-36742" y="2035129"/>
                <a:ext cx="280164" cy="269146"/>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5"/>
            <p:cNvGrpSpPr/>
            <p:nvPr/>
          </p:nvGrpSpPr>
          <p:grpSpPr>
            <a:xfrm flipH="1">
              <a:off x="7056395" y="-1196140"/>
              <a:ext cx="3342675" cy="6230352"/>
              <a:chOff x="-1296825" y="-1087165"/>
              <a:chExt cx="3342675" cy="6230352"/>
            </a:xfrm>
          </p:grpSpPr>
          <p:grpSp>
            <p:nvGrpSpPr>
              <p:cNvPr id="748" name="Google Shape;748;p5"/>
              <p:cNvGrpSpPr/>
              <p:nvPr/>
            </p:nvGrpSpPr>
            <p:grpSpPr>
              <a:xfrm>
                <a:off x="-36749" y="1721675"/>
                <a:ext cx="280165" cy="3421512"/>
                <a:chOff x="-36750" y="-31225"/>
                <a:chExt cx="441205" cy="5174700"/>
              </a:xfrm>
            </p:grpSpPr>
            <p:sp>
              <p:nvSpPr>
                <p:cNvPr id="749" name="Google Shape;749;p5"/>
                <p:cNvSpPr/>
                <p:nvPr/>
              </p:nvSpPr>
              <p:spPr>
                <a:xfrm>
                  <a:off x="-30545" y="-31225"/>
                  <a:ext cx="4350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
                <p:cNvSpPr/>
                <p:nvPr/>
              </p:nvSpPr>
              <p:spPr>
                <a:xfrm>
                  <a:off x="-30545" y="-31225"/>
                  <a:ext cx="291600" cy="517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
                <p:cNvSpPr/>
                <p:nvPr/>
              </p:nvSpPr>
              <p:spPr>
                <a:xfrm>
                  <a:off x="-36750" y="-31225"/>
                  <a:ext cx="167700" cy="517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5"/>
              <p:cNvSpPr/>
              <p:nvPr/>
            </p:nvSpPr>
            <p:spPr>
              <a:xfrm rot="-2336607">
                <a:off x="-895406" y="-529111"/>
                <a:ext cx="2542312" cy="2168251"/>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
              <p:cNvSpPr/>
              <p:nvPr/>
            </p:nvSpPr>
            <p:spPr>
              <a:xfrm rot="-2336733">
                <a:off x="-892351" y="-481398"/>
                <a:ext cx="2404188" cy="2129224"/>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
              <p:cNvSpPr/>
              <p:nvPr/>
            </p:nvSpPr>
            <p:spPr>
              <a:xfrm rot="-2336584">
                <a:off x="-887185" y="-403729"/>
                <a:ext cx="2182687" cy="2075121"/>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
              <p:cNvSpPr/>
              <p:nvPr/>
            </p:nvSpPr>
            <p:spPr>
              <a:xfrm rot="-2336618">
                <a:off x="-711163" y="-228545"/>
                <a:ext cx="1749046" cy="1946976"/>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
              <p:cNvSpPr/>
              <p:nvPr/>
            </p:nvSpPr>
            <p:spPr>
              <a:xfrm>
                <a:off x="-36742" y="2035129"/>
                <a:ext cx="280164" cy="269146"/>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7" name="Google Shape;757;p5"/>
          <p:cNvGrpSpPr/>
          <p:nvPr/>
        </p:nvGrpSpPr>
        <p:grpSpPr>
          <a:xfrm>
            <a:off x="-417858" y="-823150"/>
            <a:ext cx="9978772" cy="1382075"/>
            <a:chOff x="193475" y="-693375"/>
            <a:chExt cx="7221575" cy="1382075"/>
          </a:xfrm>
        </p:grpSpPr>
        <p:sp>
          <p:nvSpPr>
            <p:cNvPr id="758" name="Google Shape;758;p5"/>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5"/>
          <p:cNvGrpSpPr/>
          <p:nvPr/>
        </p:nvGrpSpPr>
        <p:grpSpPr>
          <a:xfrm>
            <a:off x="-20" y="4613271"/>
            <a:ext cx="9143683" cy="1629094"/>
            <a:chOff x="429225" y="4417075"/>
            <a:chExt cx="6749600" cy="1202550"/>
          </a:xfrm>
        </p:grpSpPr>
        <p:sp>
          <p:nvSpPr>
            <p:cNvPr id="796" name="Google Shape;796;p5"/>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5"/>
          <p:cNvSpPr txBox="1"/>
          <p:nvPr>
            <p:ph idx="1" type="subTitle"/>
          </p:nvPr>
        </p:nvSpPr>
        <p:spPr>
          <a:xfrm>
            <a:off x="1605549" y="3170106"/>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8" name="Google Shape;968;p5"/>
          <p:cNvSpPr txBox="1"/>
          <p:nvPr>
            <p:ph idx="2" type="subTitle"/>
          </p:nvPr>
        </p:nvSpPr>
        <p:spPr>
          <a:xfrm>
            <a:off x="4687824" y="3170106"/>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9" name="Google Shape;969;p5"/>
          <p:cNvSpPr txBox="1"/>
          <p:nvPr>
            <p:ph idx="3" type="subTitle"/>
          </p:nvPr>
        </p:nvSpPr>
        <p:spPr>
          <a:xfrm>
            <a:off x="1605550" y="2719343"/>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sz="2200">
                <a:latin typeface="Limelight"/>
                <a:ea typeface="Limelight"/>
                <a:cs typeface="Limelight"/>
                <a:sym typeface="Limelight"/>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970" name="Google Shape;970;p5"/>
          <p:cNvSpPr txBox="1"/>
          <p:nvPr>
            <p:ph idx="4" type="subTitle"/>
          </p:nvPr>
        </p:nvSpPr>
        <p:spPr>
          <a:xfrm>
            <a:off x="4687825" y="2719343"/>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sz="2200">
                <a:latin typeface="Limelight"/>
                <a:ea typeface="Limelight"/>
                <a:cs typeface="Limelight"/>
                <a:sym typeface="Limelight"/>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971" name="Google Shape;971;p5"/>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2" name="Shape 972"/>
        <p:cNvGrpSpPr/>
        <p:nvPr/>
      </p:nvGrpSpPr>
      <p:grpSpPr>
        <a:xfrm>
          <a:off x="0" y="0"/>
          <a:ext cx="0" cy="0"/>
          <a:chOff x="0" y="0"/>
          <a:chExt cx="0" cy="0"/>
        </a:xfrm>
      </p:grpSpPr>
      <p:sp>
        <p:nvSpPr>
          <p:cNvPr id="973" name="Google Shape;973;p6"/>
          <p:cNvSpPr/>
          <p:nvPr/>
        </p:nvSpPr>
        <p:spPr>
          <a:xfrm>
            <a:off x="-7175" y="44009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6"/>
          <p:cNvGrpSpPr/>
          <p:nvPr/>
        </p:nvGrpSpPr>
        <p:grpSpPr>
          <a:xfrm>
            <a:off x="438740" y="-731000"/>
            <a:ext cx="8818235" cy="5303238"/>
            <a:chOff x="3164890" y="-351925"/>
            <a:chExt cx="8818235" cy="5303238"/>
          </a:xfrm>
        </p:grpSpPr>
        <p:sp>
          <p:nvSpPr>
            <p:cNvPr id="975" name="Google Shape;975;p6"/>
            <p:cNvSpPr/>
            <p:nvPr/>
          </p:nvSpPr>
          <p:spPr>
            <a:xfrm>
              <a:off x="3477075" y="-351925"/>
              <a:ext cx="8506050" cy="5069275"/>
            </a:xfrm>
            <a:custGeom>
              <a:rect b="b" l="l" r="r" t="t"/>
              <a:pathLst>
                <a:path extrusionOk="0" h="202771" w="340242">
                  <a:moveTo>
                    <a:pt x="0" y="191652"/>
                  </a:moveTo>
                  <a:lnTo>
                    <a:pt x="340242" y="0"/>
                  </a:lnTo>
                  <a:lnTo>
                    <a:pt x="336520" y="155502"/>
                  </a:lnTo>
                  <a:lnTo>
                    <a:pt x="8199" y="202771"/>
                  </a:lnTo>
                  <a:close/>
                </a:path>
              </a:pathLst>
            </a:custGeom>
            <a:gradFill>
              <a:gsLst>
                <a:gs pos="0">
                  <a:srgbClr val="FFF6DB">
                    <a:alpha val="1960"/>
                  </a:srgbClr>
                </a:gs>
                <a:gs pos="100000">
                  <a:srgbClr val="FAD25C">
                    <a:alpha val="29411"/>
                  </a:srgbClr>
                </a:gs>
              </a:gsLst>
              <a:lin ang="18900044" scaled="0"/>
            </a:gradFill>
            <a:ln>
              <a:noFill/>
            </a:ln>
          </p:spPr>
        </p:sp>
        <p:grpSp>
          <p:nvGrpSpPr>
            <p:cNvPr id="976" name="Google Shape;976;p6"/>
            <p:cNvGrpSpPr/>
            <p:nvPr/>
          </p:nvGrpSpPr>
          <p:grpSpPr>
            <a:xfrm>
              <a:off x="3164890" y="4317752"/>
              <a:ext cx="647039" cy="633561"/>
              <a:chOff x="1378650" y="3785914"/>
              <a:chExt cx="647039" cy="633561"/>
            </a:xfrm>
          </p:grpSpPr>
          <p:sp>
            <p:nvSpPr>
              <p:cNvPr id="977" name="Google Shape;977;p6"/>
              <p:cNvSpPr/>
              <p:nvPr/>
            </p:nvSpPr>
            <p:spPr>
              <a:xfrm rot="975612">
                <a:off x="1463715" y="3847606"/>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
              <p:cNvSpPr/>
              <p:nvPr/>
            </p:nvSpPr>
            <p:spPr>
              <a:xfrm rot="975612">
                <a:off x="1487744" y="4047127"/>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
              <p:cNvSpPr/>
              <p:nvPr/>
            </p:nvSpPr>
            <p:spPr>
              <a:xfrm rot="975612">
                <a:off x="1673740" y="3895464"/>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
              <p:cNvSpPr/>
              <p:nvPr/>
            </p:nvSpPr>
            <p:spPr>
              <a:xfrm rot="975612">
                <a:off x="1673804" y="3895020"/>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5" name="Google Shape;985;p6"/>
          <p:cNvGrpSpPr/>
          <p:nvPr/>
        </p:nvGrpSpPr>
        <p:grpSpPr>
          <a:xfrm>
            <a:off x="-1700930" y="-1087059"/>
            <a:ext cx="12551594" cy="3254063"/>
            <a:chOff x="-1700930" y="-1087059"/>
            <a:chExt cx="12551594" cy="3254063"/>
          </a:xfrm>
        </p:grpSpPr>
        <p:grpSp>
          <p:nvGrpSpPr>
            <p:cNvPr id="986" name="Google Shape;986;p6"/>
            <p:cNvGrpSpPr/>
            <p:nvPr/>
          </p:nvGrpSpPr>
          <p:grpSpPr>
            <a:xfrm rot="-2336481">
              <a:off x="-1326197" y="-511440"/>
              <a:ext cx="2575089" cy="2102826"/>
              <a:chOff x="-580150" y="114125"/>
              <a:chExt cx="2183925" cy="1783400"/>
            </a:xfrm>
          </p:grpSpPr>
          <p:sp>
            <p:nvSpPr>
              <p:cNvPr id="987" name="Google Shape;987;p6"/>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6"/>
            <p:cNvGrpSpPr/>
            <p:nvPr/>
          </p:nvGrpSpPr>
          <p:grpSpPr>
            <a:xfrm flipH="1" rot="2336481">
              <a:off x="7900841" y="-511440"/>
              <a:ext cx="2575089" cy="2102826"/>
              <a:chOff x="-580150" y="114125"/>
              <a:chExt cx="2183925" cy="1783400"/>
            </a:xfrm>
          </p:grpSpPr>
          <p:sp>
            <p:nvSpPr>
              <p:cNvPr id="992" name="Google Shape;992;p6"/>
              <p:cNvSpPr/>
              <p:nvPr/>
            </p:nvSpPr>
            <p:spPr>
              <a:xfrm>
                <a:off x="-580150" y="114125"/>
                <a:ext cx="2183925" cy="1783400"/>
              </a:xfrm>
              <a:custGeom>
                <a:rect b="b" l="l" r="r" t="t"/>
                <a:pathLst>
                  <a:path extrusionOk="0" h="71336" w="87357">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
              <p:cNvSpPr/>
              <p:nvPr/>
            </p:nvSpPr>
            <p:spPr>
              <a:xfrm>
                <a:off x="-580150" y="114125"/>
                <a:ext cx="2069325" cy="1751300"/>
              </a:xfrm>
              <a:custGeom>
                <a:rect b="b" l="l" r="r" t="t"/>
                <a:pathLst>
                  <a:path extrusionOk="0" h="70052" w="82773">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
              <p:cNvSpPr/>
              <p:nvPr/>
            </p:nvSpPr>
            <p:spPr>
              <a:xfrm>
                <a:off x="-580150" y="114125"/>
                <a:ext cx="1882700" cy="1706800"/>
              </a:xfrm>
              <a:custGeom>
                <a:rect b="b" l="l" r="r" t="t"/>
                <a:pathLst>
                  <a:path extrusionOk="0" h="68272" w="75308">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
              <p:cNvSpPr/>
              <p:nvPr/>
            </p:nvSpPr>
            <p:spPr>
              <a:xfrm>
                <a:off x="-414050" y="216825"/>
                <a:ext cx="1452275" cy="1601400"/>
              </a:xfrm>
              <a:custGeom>
                <a:rect b="b" l="l" r="r" t="t"/>
                <a:pathLst>
                  <a:path extrusionOk="0" h="64056" w="58091">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6" name="Google Shape;996;p6"/>
          <p:cNvGrpSpPr/>
          <p:nvPr/>
        </p:nvGrpSpPr>
        <p:grpSpPr>
          <a:xfrm>
            <a:off x="-417858" y="-823150"/>
            <a:ext cx="9978772" cy="1382075"/>
            <a:chOff x="193475" y="-693375"/>
            <a:chExt cx="7221575" cy="1382075"/>
          </a:xfrm>
        </p:grpSpPr>
        <p:sp>
          <p:nvSpPr>
            <p:cNvPr id="997" name="Google Shape;997;p6"/>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6"/>
          <p:cNvGrpSpPr/>
          <p:nvPr/>
        </p:nvGrpSpPr>
        <p:grpSpPr>
          <a:xfrm>
            <a:off x="-20" y="4613271"/>
            <a:ext cx="9143683" cy="1629094"/>
            <a:chOff x="429225" y="4417075"/>
            <a:chExt cx="6749600" cy="1202550"/>
          </a:xfrm>
        </p:grpSpPr>
        <p:sp>
          <p:nvSpPr>
            <p:cNvPr id="1035" name="Google Shape;1035;p6"/>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6"/>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7" name="Shape 1207"/>
        <p:cNvGrpSpPr/>
        <p:nvPr/>
      </p:nvGrpSpPr>
      <p:grpSpPr>
        <a:xfrm>
          <a:off x="0" y="0"/>
          <a:ext cx="0" cy="0"/>
          <a:chOff x="0" y="0"/>
          <a:chExt cx="0" cy="0"/>
        </a:xfrm>
      </p:grpSpPr>
      <p:sp>
        <p:nvSpPr>
          <p:cNvPr id="1208" name="Google Shape;1208;p7"/>
          <p:cNvSpPr/>
          <p:nvPr/>
        </p:nvSpPr>
        <p:spPr>
          <a:xfrm>
            <a:off x="-14350" y="-939750"/>
            <a:ext cx="7780475" cy="5241025"/>
          </a:xfrm>
          <a:custGeom>
            <a:rect b="b" l="l" r="r" t="t"/>
            <a:pathLst>
              <a:path extrusionOk="0" h="209641" w="311219">
                <a:moveTo>
                  <a:pt x="311219" y="196593"/>
                </a:moveTo>
                <a:lnTo>
                  <a:pt x="861" y="0"/>
                </a:lnTo>
                <a:lnTo>
                  <a:pt x="0" y="183358"/>
                </a:lnTo>
                <a:lnTo>
                  <a:pt x="300694" y="209641"/>
                </a:lnTo>
                <a:close/>
              </a:path>
            </a:pathLst>
          </a:custGeom>
          <a:gradFill>
            <a:gsLst>
              <a:gs pos="0">
                <a:srgbClr val="FFF6DB">
                  <a:alpha val="1960"/>
                </a:srgbClr>
              </a:gs>
              <a:gs pos="100000">
                <a:srgbClr val="FAD25C">
                  <a:alpha val="29411"/>
                </a:srgbClr>
              </a:gs>
            </a:gsLst>
            <a:lin ang="18900044" scaled="0"/>
          </a:gradFill>
          <a:ln>
            <a:noFill/>
          </a:ln>
        </p:spPr>
      </p:sp>
      <p:sp>
        <p:nvSpPr>
          <p:cNvPr id="1209" name="Google Shape;1209;p7"/>
          <p:cNvSpPr/>
          <p:nvPr/>
        </p:nvSpPr>
        <p:spPr>
          <a:xfrm>
            <a:off x="-7175" y="4096150"/>
            <a:ext cx="9158700" cy="89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7"/>
          <p:cNvGrpSpPr/>
          <p:nvPr/>
        </p:nvGrpSpPr>
        <p:grpSpPr>
          <a:xfrm flipH="1">
            <a:off x="7428025" y="3963363"/>
            <a:ext cx="592125" cy="571875"/>
            <a:chOff x="1378650" y="3847600"/>
            <a:chExt cx="592125" cy="571875"/>
          </a:xfrm>
        </p:grpSpPr>
        <p:sp>
          <p:nvSpPr>
            <p:cNvPr id="1211" name="Google Shape;1211;p7"/>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7"/>
          <p:cNvGrpSpPr/>
          <p:nvPr/>
        </p:nvGrpSpPr>
        <p:grpSpPr>
          <a:xfrm>
            <a:off x="50" y="-132175"/>
            <a:ext cx="832143" cy="5305618"/>
            <a:chOff x="1440600" y="197825"/>
            <a:chExt cx="990175" cy="3797050"/>
          </a:xfrm>
        </p:grpSpPr>
        <p:sp>
          <p:nvSpPr>
            <p:cNvPr id="1220" name="Google Shape;1220;p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7"/>
          <p:cNvGrpSpPr/>
          <p:nvPr/>
        </p:nvGrpSpPr>
        <p:grpSpPr>
          <a:xfrm flipH="1">
            <a:off x="8319293" y="-132175"/>
            <a:ext cx="832143" cy="5305618"/>
            <a:chOff x="1440600" y="197825"/>
            <a:chExt cx="990175" cy="3797050"/>
          </a:xfrm>
        </p:grpSpPr>
        <p:sp>
          <p:nvSpPr>
            <p:cNvPr id="1230" name="Google Shape;1230;p7"/>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7"/>
          <p:cNvGrpSpPr/>
          <p:nvPr/>
        </p:nvGrpSpPr>
        <p:grpSpPr>
          <a:xfrm>
            <a:off x="-417858" y="-823150"/>
            <a:ext cx="9978772" cy="1382075"/>
            <a:chOff x="193475" y="-693375"/>
            <a:chExt cx="7221575" cy="1382075"/>
          </a:xfrm>
        </p:grpSpPr>
        <p:sp>
          <p:nvSpPr>
            <p:cNvPr id="1240" name="Google Shape;1240;p7"/>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7"/>
          <p:cNvGrpSpPr/>
          <p:nvPr/>
        </p:nvGrpSpPr>
        <p:grpSpPr>
          <a:xfrm>
            <a:off x="-20" y="4613271"/>
            <a:ext cx="9143683" cy="1629094"/>
            <a:chOff x="429225" y="4417075"/>
            <a:chExt cx="6749600" cy="1202550"/>
          </a:xfrm>
        </p:grpSpPr>
        <p:sp>
          <p:nvSpPr>
            <p:cNvPr id="1278" name="Google Shape;1278;p7"/>
            <p:cNvSpPr/>
            <p:nvPr/>
          </p:nvSpPr>
          <p:spPr>
            <a:xfrm>
              <a:off x="1901275" y="5022325"/>
              <a:ext cx="3806000" cy="502300"/>
            </a:xfrm>
            <a:custGeom>
              <a:rect b="b" l="l" r="r" t="t"/>
              <a:pathLst>
                <a:path extrusionOk="0" h="20092" w="152240">
                  <a:moveTo>
                    <a:pt x="0" y="0"/>
                  </a:moveTo>
                  <a:lnTo>
                    <a:pt x="0" y="20092"/>
                  </a:lnTo>
                  <a:lnTo>
                    <a:pt x="152239" y="20092"/>
                  </a:lnTo>
                  <a:lnTo>
                    <a:pt x="152239" y="0"/>
                  </a:lnTo>
                  <a:close/>
                </a:path>
              </a:pathLst>
            </a:custGeom>
            <a:solidFill>
              <a:srgbClr val="C3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
            <p:cNvSpPr/>
            <p:nvPr/>
          </p:nvSpPr>
          <p:spPr>
            <a:xfrm>
              <a:off x="429225" y="4417075"/>
              <a:ext cx="650000" cy="553050"/>
            </a:xfrm>
            <a:custGeom>
              <a:rect b="b" l="l" r="r" t="t"/>
              <a:pathLst>
                <a:path extrusionOk="0" h="22122" w="2600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
            <p:cNvSpPr/>
            <p:nvPr/>
          </p:nvSpPr>
          <p:spPr>
            <a:xfrm>
              <a:off x="4297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
            <p:cNvSpPr/>
            <p:nvPr/>
          </p:nvSpPr>
          <p:spPr>
            <a:xfrm>
              <a:off x="944925" y="4650825"/>
              <a:ext cx="134300" cy="319300"/>
            </a:xfrm>
            <a:custGeom>
              <a:rect b="b" l="l" r="r" t="t"/>
              <a:pathLst>
                <a:path extrusionOk="0" h="12772" w="5372">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
            <p:cNvSpPr/>
            <p:nvPr/>
          </p:nvSpPr>
          <p:spPr>
            <a:xfrm>
              <a:off x="429700" y="4488200"/>
              <a:ext cx="612225" cy="481925"/>
            </a:xfrm>
            <a:custGeom>
              <a:rect b="b" l="l" r="r" t="t"/>
              <a:pathLst>
                <a:path extrusionOk="0" h="19277" w="24489">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
            <p:cNvSpPr/>
            <p:nvPr/>
          </p:nvSpPr>
          <p:spPr>
            <a:xfrm>
              <a:off x="430200" y="4449400"/>
              <a:ext cx="612225" cy="520725"/>
            </a:xfrm>
            <a:custGeom>
              <a:rect b="b" l="l" r="r" t="t"/>
              <a:pathLst>
                <a:path extrusionOk="0" h="20829" w="24489">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
            <p:cNvSpPr/>
            <p:nvPr/>
          </p:nvSpPr>
          <p:spPr>
            <a:xfrm>
              <a:off x="1191600" y="4417075"/>
              <a:ext cx="650525" cy="553050"/>
            </a:xfrm>
            <a:custGeom>
              <a:rect b="b" l="l" r="r" t="t"/>
              <a:pathLst>
                <a:path extrusionOk="0" h="22122" w="26021">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
            <p:cNvSpPr/>
            <p:nvPr/>
          </p:nvSpPr>
          <p:spPr>
            <a:xfrm>
              <a:off x="1192600" y="4449400"/>
              <a:ext cx="612725" cy="520725"/>
            </a:xfrm>
            <a:custGeom>
              <a:rect b="b" l="l" r="r" t="t"/>
              <a:pathLst>
                <a:path extrusionOk="0" h="20829" w="24509">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
            <p:cNvSpPr/>
            <p:nvPr/>
          </p:nvSpPr>
          <p:spPr>
            <a:xfrm>
              <a:off x="1707825" y="4650825"/>
              <a:ext cx="134300" cy="319300"/>
            </a:xfrm>
            <a:custGeom>
              <a:rect b="b" l="l" r="r" t="t"/>
              <a:pathLst>
                <a:path extrusionOk="0" h="12772" w="5372">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
            <p:cNvSpPr/>
            <p:nvPr/>
          </p:nvSpPr>
          <p:spPr>
            <a:xfrm>
              <a:off x="1192600" y="4488200"/>
              <a:ext cx="612225" cy="481925"/>
            </a:xfrm>
            <a:custGeom>
              <a:rect b="b" l="l" r="r" t="t"/>
              <a:pathLst>
                <a:path extrusionOk="0" h="19277" w="24489">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
            <p:cNvSpPr/>
            <p:nvPr/>
          </p:nvSpPr>
          <p:spPr>
            <a:xfrm>
              <a:off x="1192600" y="4449400"/>
              <a:ext cx="612225" cy="520725"/>
            </a:xfrm>
            <a:custGeom>
              <a:rect b="b" l="l" r="r" t="t"/>
              <a:pathLst>
                <a:path extrusionOk="0" h="20829" w="24489">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
            <p:cNvSpPr/>
            <p:nvPr/>
          </p:nvSpPr>
          <p:spPr>
            <a:xfrm>
              <a:off x="1954475" y="4417075"/>
              <a:ext cx="650525" cy="553050"/>
            </a:xfrm>
            <a:custGeom>
              <a:rect b="b" l="l" r="r" t="t"/>
              <a:pathLst>
                <a:path extrusionOk="0" h="22122" w="26021">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
            <p:cNvSpPr/>
            <p:nvPr/>
          </p:nvSpPr>
          <p:spPr>
            <a:xfrm>
              <a:off x="1954475"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
            <p:cNvSpPr/>
            <p:nvPr/>
          </p:nvSpPr>
          <p:spPr>
            <a:xfrm>
              <a:off x="2470200" y="4650825"/>
              <a:ext cx="134300" cy="319300"/>
            </a:xfrm>
            <a:custGeom>
              <a:rect b="b" l="l" r="r" t="t"/>
              <a:pathLst>
                <a:path extrusionOk="0" h="12772" w="5372">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
            <p:cNvSpPr/>
            <p:nvPr/>
          </p:nvSpPr>
          <p:spPr>
            <a:xfrm>
              <a:off x="1954475" y="4488200"/>
              <a:ext cx="612725" cy="481925"/>
            </a:xfrm>
            <a:custGeom>
              <a:rect b="b" l="l" r="r" t="t"/>
              <a:pathLst>
                <a:path extrusionOk="0" h="19277" w="24509">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
            <p:cNvSpPr/>
            <p:nvPr/>
          </p:nvSpPr>
          <p:spPr>
            <a:xfrm>
              <a:off x="1954475"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
            <p:cNvSpPr/>
            <p:nvPr/>
          </p:nvSpPr>
          <p:spPr>
            <a:xfrm>
              <a:off x="2716875" y="4417075"/>
              <a:ext cx="650025" cy="553050"/>
            </a:xfrm>
            <a:custGeom>
              <a:rect b="b" l="l" r="r" t="t"/>
              <a:pathLst>
                <a:path extrusionOk="0" h="22122" w="26001">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
            <p:cNvSpPr/>
            <p:nvPr/>
          </p:nvSpPr>
          <p:spPr>
            <a:xfrm>
              <a:off x="2716875"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
            <p:cNvSpPr/>
            <p:nvPr/>
          </p:nvSpPr>
          <p:spPr>
            <a:xfrm>
              <a:off x="3232600" y="4650825"/>
              <a:ext cx="134300" cy="319300"/>
            </a:xfrm>
            <a:custGeom>
              <a:rect b="b" l="l" r="r" t="t"/>
              <a:pathLst>
                <a:path extrusionOk="0" h="12772" w="5372">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
            <p:cNvSpPr/>
            <p:nvPr/>
          </p:nvSpPr>
          <p:spPr>
            <a:xfrm>
              <a:off x="2716875" y="4488200"/>
              <a:ext cx="612225" cy="481925"/>
            </a:xfrm>
            <a:custGeom>
              <a:rect b="b" l="l" r="r" t="t"/>
              <a:pathLst>
                <a:path extrusionOk="0" h="19277" w="24489">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
            <p:cNvSpPr/>
            <p:nvPr/>
          </p:nvSpPr>
          <p:spPr>
            <a:xfrm>
              <a:off x="2717375" y="4449400"/>
              <a:ext cx="612225" cy="520725"/>
            </a:xfrm>
            <a:custGeom>
              <a:rect b="b" l="l" r="r" t="t"/>
              <a:pathLst>
                <a:path extrusionOk="0" h="20829" w="24489">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
            <p:cNvSpPr/>
            <p:nvPr/>
          </p:nvSpPr>
          <p:spPr>
            <a:xfrm>
              <a:off x="3479750" y="4417075"/>
              <a:ext cx="650025" cy="553050"/>
            </a:xfrm>
            <a:custGeom>
              <a:rect b="b" l="l" r="r" t="t"/>
              <a:pathLst>
                <a:path extrusionOk="0" h="22122" w="26001">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
            <p:cNvSpPr/>
            <p:nvPr/>
          </p:nvSpPr>
          <p:spPr>
            <a:xfrm>
              <a:off x="3479250" y="4449400"/>
              <a:ext cx="613225" cy="520725"/>
            </a:xfrm>
            <a:custGeom>
              <a:rect b="b" l="l" r="r" t="t"/>
              <a:pathLst>
                <a:path extrusionOk="0" h="20829" w="24529">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
            <p:cNvSpPr/>
            <p:nvPr/>
          </p:nvSpPr>
          <p:spPr>
            <a:xfrm>
              <a:off x="3994975" y="4650825"/>
              <a:ext cx="134300" cy="319300"/>
            </a:xfrm>
            <a:custGeom>
              <a:rect b="b" l="l" r="r" t="t"/>
              <a:pathLst>
                <a:path extrusionOk="0" h="12772" w="5372">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
            <p:cNvSpPr/>
            <p:nvPr/>
          </p:nvSpPr>
          <p:spPr>
            <a:xfrm>
              <a:off x="3479250" y="4488200"/>
              <a:ext cx="612725" cy="481925"/>
            </a:xfrm>
            <a:custGeom>
              <a:rect b="b" l="l" r="r" t="t"/>
              <a:pathLst>
                <a:path extrusionOk="0" h="19277" w="24509">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
            <p:cNvSpPr/>
            <p:nvPr/>
          </p:nvSpPr>
          <p:spPr>
            <a:xfrm>
              <a:off x="3479250" y="4449400"/>
              <a:ext cx="612725" cy="520725"/>
            </a:xfrm>
            <a:custGeom>
              <a:rect b="b" l="l" r="r" t="t"/>
              <a:pathLst>
                <a:path extrusionOk="0" h="20829" w="24509">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
            <p:cNvSpPr/>
            <p:nvPr/>
          </p:nvSpPr>
          <p:spPr>
            <a:xfrm>
              <a:off x="6528800"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
            <p:cNvSpPr/>
            <p:nvPr/>
          </p:nvSpPr>
          <p:spPr>
            <a:xfrm>
              <a:off x="6566100"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
            <p:cNvSpPr/>
            <p:nvPr/>
          </p:nvSpPr>
          <p:spPr>
            <a:xfrm>
              <a:off x="6528800"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
            <p:cNvSpPr/>
            <p:nvPr/>
          </p:nvSpPr>
          <p:spPr>
            <a:xfrm>
              <a:off x="6566600" y="4488200"/>
              <a:ext cx="612225" cy="481925"/>
            </a:xfrm>
            <a:custGeom>
              <a:rect b="b" l="l" r="r" t="t"/>
              <a:pathLst>
                <a:path extrusionOk="0" h="19277" w="24489">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
            <p:cNvSpPr/>
            <p:nvPr/>
          </p:nvSpPr>
          <p:spPr>
            <a:xfrm>
              <a:off x="6566600" y="4449400"/>
              <a:ext cx="611725" cy="520725"/>
            </a:xfrm>
            <a:custGeom>
              <a:rect b="b" l="l" r="r" t="t"/>
              <a:pathLst>
                <a:path extrusionOk="0" h="20829" w="24469">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
            <p:cNvSpPr/>
            <p:nvPr/>
          </p:nvSpPr>
          <p:spPr>
            <a:xfrm>
              <a:off x="5766425" y="4417075"/>
              <a:ext cx="650500" cy="553050"/>
            </a:xfrm>
            <a:custGeom>
              <a:rect b="b" l="l" r="r" t="t"/>
              <a:pathLst>
                <a:path extrusionOk="0" h="22122" w="2602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
            <p:cNvSpPr/>
            <p:nvPr/>
          </p:nvSpPr>
          <p:spPr>
            <a:xfrm>
              <a:off x="5803225" y="4449400"/>
              <a:ext cx="613225" cy="520725"/>
            </a:xfrm>
            <a:custGeom>
              <a:rect b="b" l="l" r="r" t="t"/>
              <a:pathLst>
                <a:path extrusionOk="0" h="20829" w="24529">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
            <p:cNvSpPr/>
            <p:nvPr/>
          </p:nvSpPr>
          <p:spPr>
            <a:xfrm>
              <a:off x="5766425" y="4650825"/>
              <a:ext cx="134300" cy="319300"/>
            </a:xfrm>
            <a:custGeom>
              <a:rect b="b" l="l" r="r" t="t"/>
              <a:pathLst>
                <a:path extrusionOk="0" h="12772" w="5372">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
            <p:cNvSpPr/>
            <p:nvPr/>
          </p:nvSpPr>
          <p:spPr>
            <a:xfrm>
              <a:off x="5803725" y="4488200"/>
              <a:ext cx="612725" cy="481925"/>
            </a:xfrm>
            <a:custGeom>
              <a:rect b="b" l="l" r="r" t="t"/>
              <a:pathLst>
                <a:path extrusionOk="0" h="19277" w="24509">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
            <p:cNvSpPr/>
            <p:nvPr/>
          </p:nvSpPr>
          <p:spPr>
            <a:xfrm>
              <a:off x="5803725" y="4449400"/>
              <a:ext cx="612725" cy="520725"/>
            </a:xfrm>
            <a:custGeom>
              <a:rect b="b" l="l" r="r" t="t"/>
              <a:pathLst>
                <a:path extrusionOk="0" h="20829" w="24509">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
            <p:cNvSpPr/>
            <p:nvPr/>
          </p:nvSpPr>
          <p:spPr>
            <a:xfrm>
              <a:off x="5004025" y="4417075"/>
              <a:ext cx="650025" cy="553050"/>
            </a:xfrm>
            <a:custGeom>
              <a:rect b="b" l="l" r="r" t="t"/>
              <a:pathLst>
                <a:path extrusionOk="0" h="22122" w="26001">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
            <p:cNvSpPr/>
            <p:nvPr/>
          </p:nvSpPr>
          <p:spPr>
            <a:xfrm>
              <a:off x="5041325" y="4449400"/>
              <a:ext cx="612725" cy="520725"/>
            </a:xfrm>
            <a:custGeom>
              <a:rect b="b" l="l" r="r" t="t"/>
              <a:pathLst>
                <a:path extrusionOk="0" h="20829" w="24509">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
            <p:cNvSpPr/>
            <p:nvPr/>
          </p:nvSpPr>
          <p:spPr>
            <a:xfrm>
              <a:off x="5004025" y="4650825"/>
              <a:ext cx="134300" cy="319300"/>
            </a:xfrm>
            <a:custGeom>
              <a:rect b="b" l="l" r="r" t="t"/>
              <a:pathLst>
                <a:path extrusionOk="0" h="12772" w="5372">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
            <p:cNvSpPr/>
            <p:nvPr/>
          </p:nvSpPr>
          <p:spPr>
            <a:xfrm>
              <a:off x="5041825" y="4488200"/>
              <a:ext cx="612225" cy="481925"/>
            </a:xfrm>
            <a:custGeom>
              <a:rect b="b" l="l" r="r" t="t"/>
              <a:pathLst>
                <a:path extrusionOk="0" h="19277" w="24489">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
            <p:cNvSpPr/>
            <p:nvPr/>
          </p:nvSpPr>
          <p:spPr>
            <a:xfrm>
              <a:off x="5041325" y="4449400"/>
              <a:ext cx="612225" cy="520725"/>
            </a:xfrm>
            <a:custGeom>
              <a:rect b="b" l="l" r="r" t="t"/>
              <a:pathLst>
                <a:path extrusionOk="0" h="20829" w="24489">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
            <p:cNvSpPr/>
            <p:nvPr/>
          </p:nvSpPr>
          <p:spPr>
            <a:xfrm>
              <a:off x="4241650" y="4417075"/>
              <a:ext cx="650500" cy="553050"/>
            </a:xfrm>
            <a:custGeom>
              <a:rect b="b" l="l" r="r" t="t"/>
              <a:pathLst>
                <a:path extrusionOk="0" h="22122" w="2602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
            <p:cNvSpPr/>
            <p:nvPr/>
          </p:nvSpPr>
          <p:spPr>
            <a:xfrm>
              <a:off x="4278450" y="4449400"/>
              <a:ext cx="612725" cy="520725"/>
            </a:xfrm>
            <a:custGeom>
              <a:rect b="b" l="l" r="r" t="t"/>
              <a:pathLst>
                <a:path extrusionOk="0" h="20829" w="24509">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
            <p:cNvSpPr/>
            <p:nvPr/>
          </p:nvSpPr>
          <p:spPr>
            <a:xfrm>
              <a:off x="4241650" y="4650825"/>
              <a:ext cx="134300" cy="319300"/>
            </a:xfrm>
            <a:custGeom>
              <a:rect b="b" l="l" r="r" t="t"/>
              <a:pathLst>
                <a:path extrusionOk="0" h="12772" w="5372">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
            <p:cNvSpPr/>
            <p:nvPr/>
          </p:nvSpPr>
          <p:spPr>
            <a:xfrm>
              <a:off x="4278950" y="4488200"/>
              <a:ext cx="612225" cy="481925"/>
            </a:xfrm>
            <a:custGeom>
              <a:rect b="b" l="l" r="r" t="t"/>
              <a:pathLst>
                <a:path extrusionOk="0" h="19277" w="24489">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
            <p:cNvSpPr/>
            <p:nvPr/>
          </p:nvSpPr>
          <p:spPr>
            <a:xfrm>
              <a:off x="4278950" y="4449400"/>
              <a:ext cx="612225" cy="520725"/>
            </a:xfrm>
            <a:custGeom>
              <a:rect b="b" l="l" r="r" t="t"/>
              <a:pathLst>
                <a:path extrusionOk="0" h="20829" w="24489">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
            <p:cNvSpPr/>
            <p:nvPr/>
          </p:nvSpPr>
          <p:spPr>
            <a:xfrm>
              <a:off x="810650" y="4622475"/>
              <a:ext cx="650525" cy="553525"/>
            </a:xfrm>
            <a:custGeom>
              <a:rect b="b" l="l" r="r" t="t"/>
              <a:pathLst>
                <a:path extrusionOk="0" h="22141" w="26021">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
            <p:cNvSpPr/>
            <p:nvPr/>
          </p:nvSpPr>
          <p:spPr>
            <a:xfrm>
              <a:off x="810650" y="4654800"/>
              <a:ext cx="613225" cy="521200"/>
            </a:xfrm>
            <a:custGeom>
              <a:rect b="b" l="l" r="r" t="t"/>
              <a:pathLst>
                <a:path extrusionOk="0" h="20848" w="24529">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
            <p:cNvSpPr/>
            <p:nvPr/>
          </p:nvSpPr>
          <p:spPr>
            <a:xfrm>
              <a:off x="1326875" y="4856200"/>
              <a:ext cx="134300" cy="319800"/>
            </a:xfrm>
            <a:custGeom>
              <a:rect b="b" l="l" r="r" t="t"/>
              <a:pathLst>
                <a:path extrusionOk="0" h="12792" w="5372">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
            <p:cNvSpPr/>
            <p:nvPr/>
          </p:nvSpPr>
          <p:spPr>
            <a:xfrm>
              <a:off x="810650" y="4729400"/>
              <a:ext cx="612225" cy="481925"/>
            </a:xfrm>
            <a:custGeom>
              <a:rect b="b" l="l" r="r" t="t"/>
              <a:pathLst>
                <a:path extrusionOk="0" h="19277" w="24489">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
            <p:cNvSpPr/>
            <p:nvPr/>
          </p:nvSpPr>
          <p:spPr>
            <a:xfrm>
              <a:off x="811150" y="4654800"/>
              <a:ext cx="612725" cy="521200"/>
            </a:xfrm>
            <a:custGeom>
              <a:rect b="b" l="l" r="r" t="t"/>
              <a:pathLst>
                <a:path extrusionOk="0" h="20848" w="24509">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
            <p:cNvSpPr/>
            <p:nvPr/>
          </p:nvSpPr>
          <p:spPr>
            <a:xfrm>
              <a:off x="1573050" y="4622475"/>
              <a:ext cx="650000" cy="553525"/>
            </a:xfrm>
            <a:custGeom>
              <a:rect b="b" l="l" r="r" t="t"/>
              <a:pathLst>
                <a:path extrusionOk="0" h="22141" w="2600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
            <p:cNvSpPr/>
            <p:nvPr/>
          </p:nvSpPr>
          <p:spPr>
            <a:xfrm>
              <a:off x="1573550" y="4654800"/>
              <a:ext cx="613200" cy="521200"/>
            </a:xfrm>
            <a:custGeom>
              <a:rect b="b" l="l" r="r" t="t"/>
              <a:pathLst>
                <a:path extrusionOk="0" h="20848" w="24528">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
            <p:cNvSpPr/>
            <p:nvPr/>
          </p:nvSpPr>
          <p:spPr>
            <a:xfrm>
              <a:off x="2088750" y="4856200"/>
              <a:ext cx="134300" cy="319800"/>
            </a:xfrm>
            <a:custGeom>
              <a:rect b="b" l="l" r="r" t="t"/>
              <a:pathLst>
                <a:path extrusionOk="0" h="12792" w="5372">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
            <p:cNvSpPr/>
            <p:nvPr/>
          </p:nvSpPr>
          <p:spPr>
            <a:xfrm>
              <a:off x="1573550" y="4693575"/>
              <a:ext cx="612200" cy="481925"/>
            </a:xfrm>
            <a:custGeom>
              <a:rect b="b" l="l" r="r" t="t"/>
              <a:pathLst>
                <a:path extrusionOk="0" h="19277" w="24488">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
            <p:cNvSpPr/>
            <p:nvPr/>
          </p:nvSpPr>
          <p:spPr>
            <a:xfrm>
              <a:off x="1573550" y="4654800"/>
              <a:ext cx="612200" cy="521200"/>
            </a:xfrm>
            <a:custGeom>
              <a:rect b="b" l="l" r="r" t="t"/>
              <a:pathLst>
                <a:path extrusionOk="0" h="20848" w="24488">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
            <p:cNvSpPr/>
            <p:nvPr/>
          </p:nvSpPr>
          <p:spPr>
            <a:xfrm>
              <a:off x="2335925" y="4622475"/>
              <a:ext cx="650025" cy="553525"/>
            </a:xfrm>
            <a:custGeom>
              <a:rect b="b" l="l" r="r" t="t"/>
              <a:pathLst>
                <a:path extrusionOk="0" h="22141" w="26001">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
            <p:cNvSpPr/>
            <p:nvPr/>
          </p:nvSpPr>
          <p:spPr>
            <a:xfrm>
              <a:off x="233592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
            <p:cNvSpPr/>
            <p:nvPr/>
          </p:nvSpPr>
          <p:spPr>
            <a:xfrm>
              <a:off x="2851650" y="4856200"/>
              <a:ext cx="134300" cy="319800"/>
            </a:xfrm>
            <a:custGeom>
              <a:rect b="b" l="l" r="r" t="t"/>
              <a:pathLst>
                <a:path extrusionOk="0" h="12792" w="5372">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
            <p:cNvSpPr/>
            <p:nvPr/>
          </p:nvSpPr>
          <p:spPr>
            <a:xfrm>
              <a:off x="2335925" y="4693575"/>
              <a:ext cx="612225" cy="481925"/>
            </a:xfrm>
            <a:custGeom>
              <a:rect b="b" l="l" r="r" t="t"/>
              <a:pathLst>
                <a:path extrusionOk="0" h="19277" w="24489">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
            <p:cNvSpPr/>
            <p:nvPr/>
          </p:nvSpPr>
          <p:spPr>
            <a:xfrm>
              <a:off x="2335925" y="4654800"/>
              <a:ext cx="612225" cy="521200"/>
            </a:xfrm>
            <a:custGeom>
              <a:rect b="b" l="l" r="r" t="t"/>
              <a:pathLst>
                <a:path extrusionOk="0" h="20848" w="24489">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
            <p:cNvSpPr/>
            <p:nvPr/>
          </p:nvSpPr>
          <p:spPr>
            <a:xfrm>
              <a:off x="3097825" y="4622475"/>
              <a:ext cx="650500" cy="553525"/>
            </a:xfrm>
            <a:custGeom>
              <a:rect b="b" l="l" r="r" t="t"/>
              <a:pathLst>
                <a:path extrusionOk="0" h="22141" w="2602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
            <p:cNvSpPr/>
            <p:nvPr/>
          </p:nvSpPr>
          <p:spPr>
            <a:xfrm>
              <a:off x="3097825"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
            <p:cNvSpPr/>
            <p:nvPr/>
          </p:nvSpPr>
          <p:spPr>
            <a:xfrm>
              <a:off x="3614025" y="4856200"/>
              <a:ext cx="134300" cy="319800"/>
            </a:xfrm>
            <a:custGeom>
              <a:rect b="b" l="l" r="r" t="t"/>
              <a:pathLst>
                <a:path extrusionOk="0" h="12792" w="5372">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
            <p:cNvSpPr/>
            <p:nvPr/>
          </p:nvSpPr>
          <p:spPr>
            <a:xfrm>
              <a:off x="3098325" y="4693575"/>
              <a:ext cx="612700" cy="481925"/>
            </a:xfrm>
            <a:custGeom>
              <a:rect b="b" l="l" r="r" t="t"/>
              <a:pathLst>
                <a:path extrusionOk="0" h="19277" w="24508">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
            <p:cNvSpPr/>
            <p:nvPr/>
          </p:nvSpPr>
          <p:spPr>
            <a:xfrm>
              <a:off x="3098325" y="4654800"/>
              <a:ext cx="612700" cy="521200"/>
            </a:xfrm>
            <a:custGeom>
              <a:rect b="b" l="l" r="r" t="t"/>
              <a:pathLst>
                <a:path extrusionOk="0" h="20848" w="24508">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
            <p:cNvSpPr/>
            <p:nvPr/>
          </p:nvSpPr>
          <p:spPr>
            <a:xfrm>
              <a:off x="6147875" y="4622475"/>
              <a:ext cx="650000" cy="553525"/>
            </a:xfrm>
            <a:custGeom>
              <a:rect b="b" l="l" r="r" t="t"/>
              <a:pathLst>
                <a:path extrusionOk="0" h="22141" w="2600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
            <p:cNvSpPr/>
            <p:nvPr/>
          </p:nvSpPr>
          <p:spPr>
            <a:xfrm>
              <a:off x="6184175" y="4654800"/>
              <a:ext cx="613200" cy="521200"/>
            </a:xfrm>
            <a:custGeom>
              <a:rect b="b" l="l" r="r" t="t"/>
              <a:pathLst>
                <a:path extrusionOk="0" h="20848" w="24528">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
            <p:cNvSpPr/>
            <p:nvPr/>
          </p:nvSpPr>
          <p:spPr>
            <a:xfrm>
              <a:off x="6147875" y="4856200"/>
              <a:ext cx="134300" cy="319800"/>
            </a:xfrm>
            <a:custGeom>
              <a:rect b="b" l="l" r="r" t="t"/>
              <a:pathLst>
                <a:path extrusionOk="0" h="12792" w="5372">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
            <p:cNvSpPr/>
            <p:nvPr/>
          </p:nvSpPr>
          <p:spPr>
            <a:xfrm>
              <a:off x="6185150" y="4729400"/>
              <a:ext cx="612225" cy="481925"/>
            </a:xfrm>
            <a:custGeom>
              <a:rect b="b" l="l" r="r" t="t"/>
              <a:pathLst>
                <a:path extrusionOk="0" h="19277" w="24489">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
            <p:cNvSpPr/>
            <p:nvPr/>
          </p:nvSpPr>
          <p:spPr>
            <a:xfrm>
              <a:off x="6184675" y="4654800"/>
              <a:ext cx="612700" cy="521200"/>
            </a:xfrm>
            <a:custGeom>
              <a:rect b="b" l="l" r="r" t="t"/>
              <a:pathLst>
                <a:path extrusionOk="0" h="20848" w="24508">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
            <p:cNvSpPr/>
            <p:nvPr/>
          </p:nvSpPr>
          <p:spPr>
            <a:xfrm>
              <a:off x="5385475" y="4622475"/>
              <a:ext cx="650525" cy="553525"/>
            </a:xfrm>
            <a:custGeom>
              <a:rect b="b" l="l" r="r" t="t"/>
              <a:pathLst>
                <a:path extrusionOk="0" h="22141" w="26021">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
            <p:cNvSpPr/>
            <p:nvPr/>
          </p:nvSpPr>
          <p:spPr>
            <a:xfrm>
              <a:off x="5422275" y="4654800"/>
              <a:ext cx="612725" cy="521200"/>
            </a:xfrm>
            <a:custGeom>
              <a:rect b="b" l="l" r="r" t="t"/>
              <a:pathLst>
                <a:path extrusionOk="0" h="20848" w="24509">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
            <p:cNvSpPr/>
            <p:nvPr/>
          </p:nvSpPr>
          <p:spPr>
            <a:xfrm>
              <a:off x="5385475" y="4856200"/>
              <a:ext cx="134300" cy="319800"/>
            </a:xfrm>
            <a:custGeom>
              <a:rect b="b" l="l" r="r" t="t"/>
              <a:pathLst>
                <a:path extrusionOk="0" h="12792" w="5372">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
            <p:cNvSpPr/>
            <p:nvPr/>
          </p:nvSpPr>
          <p:spPr>
            <a:xfrm>
              <a:off x="5422775" y="4693575"/>
              <a:ext cx="612225" cy="481925"/>
            </a:xfrm>
            <a:custGeom>
              <a:rect b="b" l="l" r="r" t="t"/>
              <a:pathLst>
                <a:path extrusionOk="0" h="19277" w="24489">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
            <p:cNvSpPr/>
            <p:nvPr/>
          </p:nvSpPr>
          <p:spPr>
            <a:xfrm>
              <a:off x="5422775" y="4654800"/>
              <a:ext cx="611725" cy="521200"/>
            </a:xfrm>
            <a:custGeom>
              <a:rect b="b" l="l" r="r" t="t"/>
              <a:pathLst>
                <a:path extrusionOk="0" h="20848" w="24469">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
            <p:cNvSpPr/>
            <p:nvPr/>
          </p:nvSpPr>
          <p:spPr>
            <a:xfrm>
              <a:off x="4622600" y="4622475"/>
              <a:ext cx="650500" cy="553525"/>
            </a:xfrm>
            <a:custGeom>
              <a:rect b="b" l="l" r="r" t="t"/>
              <a:pathLst>
                <a:path extrusionOk="0" h="22141" w="2602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
            <p:cNvSpPr/>
            <p:nvPr/>
          </p:nvSpPr>
          <p:spPr>
            <a:xfrm>
              <a:off x="4659900" y="4654800"/>
              <a:ext cx="613200" cy="521200"/>
            </a:xfrm>
            <a:custGeom>
              <a:rect b="b" l="l" r="r" t="t"/>
              <a:pathLst>
                <a:path extrusionOk="0" h="20848" w="24528">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
            <p:cNvSpPr/>
            <p:nvPr/>
          </p:nvSpPr>
          <p:spPr>
            <a:xfrm>
              <a:off x="4622600" y="4856200"/>
              <a:ext cx="134300" cy="319800"/>
            </a:xfrm>
            <a:custGeom>
              <a:rect b="b" l="l" r="r" t="t"/>
              <a:pathLst>
                <a:path extrusionOk="0" h="12792" w="5372">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
            <p:cNvSpPr/>
            <p:nvPr/>
          </p:nvSpPr>
          <p:spPr>
            <a:xfrm>
              <a:off x="4660875" y="4693575"/>
              <a:ext cx="612225" cy="481925"/>
            </a:xfrm>
            <a:custGeom>
              <a:rect b="b" l="l" r="r" t="t"/>
              <a:pathLst>
                <a:path extrusionOk="0" h="19277" w="24489">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
            <p:cNvSpPr/>
            <p:nvPr/>
          </p:nvSpPr>
          <p:spPr>
            <a:xfrm>
              <a:off x="4659900" y="4654800"/>
              <a:ext cx="612700" cy="521200"/>
            </a:xfrm>
            <a:custGeom>
              <a:rect b="b" l="l" r="r" t="t"/>
              <a:pathLst>
                <a:path extrusionOk="0" h="20848" w="24508">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
            <p:cNvSpPr/>
            <p:nvPr/>
          </p:nvSpPr>
          <p:spPr>
            <a:xfrm>
              <a:off x="3860700" y="4622475"/>
              <a:ext cx="650025" cy="553525"/>
            </a:xfrm>
            <a:custGeom>
              <a:rect b="b" l="l" r="r" t="t"/>
              <a:pathLst>
                <a:path extrusionOk="0" h="22141" w="26001">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
            <p:cNvSpPr/>
            <p:nvPr/>
          </p:nvSpPr>
          <p:spPr>
            <a:xfrm>
              <a:off x="3897000" y="4654800"/>
              <a:ext cx="613225" cy="521200"/>
            </a:xfrm>
            <a:custGeom>
              <a:rect b="b" l="l" r="r" t="t"/>
              <a:pathLst>
                <a:path extrusionOk="0" h="20848" w="24529">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
            <p:cNvSpPr/>
            <p:nvPr/>
          </p:nvSpPr>
          <p:spPr>
            <a:xfrm>
              <a:off x="3860700" y="4856200"/>
              <a:ext cx="134300" cy="319800"/>
            </a:xfrm>
            <a:custGeom>
              <a:rect b="b" l="l" r="r" t="t"/>
              <a:pathLst>
                <a:path extrusionOk="0" h="12792" w="5372">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
            <p:cNvSpPr/>
            <p:nvPr/>
          </p:nvSpPr>
          <p:spPr>
            <a:xfrm>
              <a:off x="3898000" y="4693575"/>
              <a:ext cx="612225" cy="481925"/>
            </a:xfrm>
            <a:custGeom>
              <a:rect b="b" l="l" r="r" t="t"/>
              <a:pathLst>
                <a:path extrusionOk="0" h="19277" w="24489">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
            <p:cNvSpPr/>
            <p:nvPr/>
          </p:nvSpPr>
          <p:spPr>
            <a:xfrm>
              <a:off x="3898000" y="4654800"/>
              <a:ext cx="612225" cy="521200"/>
            </a:xfrm>
            <a:custGeom>
              <a:rect b="b" l="l" r="r" t="t"/>
              <a:pathLst>
                <a:path extrusionOk="0" h="20848" w="24489">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
            <p:cNvSpPr/>
            <p:nvPr/>
          </p:nvSpPr>
          <p:spPr>
            <a:xfrm>
              <a:off x="429225" y="4827850"/>
              <a:ext cx="650000" cy="758450"/>
            </a:xfrm>
            <a:custGeom>
              <a:rect b="b" l="l" r="r" t="t"/>
              <a:pathLst>
                <a:path extrusionOk="0" h="30338" w="2600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
            <p:cNvSpPr/>
            <p:nvPr/>
          </p:nvSpPr>
          <p:spPr>
            <a:xfrm>
              <a:off x="4297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
            <p:cNvSpPr/>
            <p:nvPr/>
          </p:nvSpPr>
          <p:spPr>
            <a:xfrm>
              <a:off x="944925" y="5061100"/>
              <a:ext cx="134300" cy="525200"/>
            </a:xfrm>
            <a:custGeom>
              <a:rect b="b" l="l" r="r" t="t"/>
              <a:pathLst>
                <a:path extrusionOk="0" h="21008" w="5372">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
            <p:cNvSpPr/>
            <p:nvPr/>
          </p:nvSpPr>
          <p:spPr>
            <a:xfrm>
              <a:off x="429700" y="4899475"/>
              <a:ext cx="612225" cy="687325"/>
            </a:xfrm>
            <a:custGeom>
              <a:rect b="b" l="l" r="r" t="t"/>
              <a:pathLst>
                <a:path extrusionOk="0" h="27493" w="24489">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
            <p:cNvSpPr/>
            <p:nvPr/>
          </p:nvSpPr>
          <p:spPr>
            <a:xfrm>
              <a:off x="430200" y="4860200"/>
              <a:ext cx="612225" cy="726100"/>
            </a:xfrm>
            <a:custGeom>
              <a:rect b="b" l="l" r="r" t="t"/>
              <a:pathLst>
                <a:path extrusionOk="0" h="29044" w="24489">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
            <p:cNvSpPr/>
            <p:nvPr/>
          </p:nvSpPr>
          <p:spPr>
            <a:xfrm>
              <a:off x="1191600" y="4827850"/>
              <a:ext cx="650525" cy="758450"/>
            </a:xfrm>
            <a:custGeom>
              <a:rect b="b" l="l" r="r" t="t"/>
              <a:pathLst>
                <a:path extrusionOk="0" h="30338" w="26021">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
            <p:cNvSpPr/>
            <p:nvPr/>
          </p:nvSpPr>
          <p:spPr>
            <a:xfrm>
              <a:off x="1192600" y="4860200"/>
              <a:ext cx="612725" cy="726100"/>
            </a:xfrm>
            <a:custGeom>
              <a:rect b="b" l="l" r="r" t="t"/>
              <a:pathLst>
                <a:path extrusionOk="0" h="29044" w="24509">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
            <p:cNvSpPr/>
            <p:nvPr/>
          </p:nvSpPr>
          <p:spPr>
            <a:xfrm>
              <a:off x="1707825" y="5061100"/>
              <a:ext cx="134300" cy="525200"/>
            </a:xfrm>
            <a:custGeom>
              <a:rect b="b" l="l" r="r" t="t"/>
              <a:pathLst>
                <a:path extrusionOk="0" h="21008" w="5372">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
            <p:cNvSpPr/>
            <p:nvPr/>
          </p:nvSpPr>
          <p:spPr>
            <a:xfrm>
              <a:off x="1192600" y="4899475"/>
              <a:ext cx="612225" cy="687325"/>
            </a:xfrm>
            <a:custGeom>
              <a:rect b="b" l="l" r="r" t="t"/>
              <a:pathLst>
                <a:path extrusionOk="0" h="27493" w="24489">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
            <p:cNvSpPr/>
            <p:nvPr/>
          </p:nvSpPr>
          <p:spPr>
            <a:xfrm>
              <a:off x="1192600" y="4860200"/>
              <a:ext cx="612225" cy="726100"/>
            </a:xfrm>
            <a:custGeom>
              <a:rect b="b" l="l" r="r" t="t"/>
              <a:pathLst>
                <a:path extrusionOk="0" h="29044" w="24489">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
            <p:cNvSpPr/>
            <p:nvPr/>
          </p:nvSpPr>
          <p:spPr>
            <a:xfrm>
              <a:off x="1954475" y="4827850"/>
              <a:ext cx="650525" cy="758450"/>
            </a:xfrm>
            <a:custGeom>
              <a:rect b="b" l="l" r="r" t="t"/>
              <a:pathLst>
                <a:path extrusionOk="0" h="30338" w="26021">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
            <p:cNvSpPr/>
            <p:nvPr/>
          </p:nvSpPr>
          <p:spPr>
            <a:xfrm>
              <a:off x="1954475"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
            <p:cNvSpPr/>
            <p:nvPr/>
          </p:nvSpPr>
          <p:spPr>
            <a:xfrm>
              <a:off x="2470200" y="5061100"/>
              <a:ext cx="134300" cy="525200"/>
            </a:xfrm>
            <a:custGeom>
              <a:rect b="b" l="l" r="r" t="t"/>
              <a:pathLst>
                <a:path extrusionOk="0" h="21008" w="5372">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
            <p:cNvSpPr/>
            <p:nvPr/>
          </p:nvSpPr>
          <p:spPr>
            <a:xfrm>
              <a:off x="1954475" y="4899475"/>
              <a:ext cx="612725" cy="687325"/>
            </a:xfrm>
            <a:custGeom>
              <a:rect b="b" l="l" r="r" t="t"/>
              <a:pathLst>
                <a:path extrusionOk="0" h="27493" w="24509">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
            <p:cNvSpPr/>
            <p:nvPr/>
          </p:nvSpPr>
          <p:spPr>
            <a:xfrm>
              <a:off x="1954475"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
            <p:cNvSpPr/>
            <p:nvPr/>
          </p:nvSpPr>
          <p:spPr>
            <a:xfrm>
              <a:off x="2716875" y="4827850"/>
              <a:ext cx="650025" cy="758450"/>
            </a:xfrm>
            <a:custGeom>
              <a:rect b="b" l="l" r="r" t="t"/>
              <a:pathLst>
                <a:path extrusionOk="0" h="30338" w="26001">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
            <p:cNvSpPr/>
            <p:nvPr/>
          </p:nvSpPr>
          <p:spPr>
            <a:xfrm>
              <a:off x="2716875"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
            <p:cNvSpPr/>
            <p:nvPr/>
          </p:nvSpPr>
          <p:spPr>
            <a:xfrm>
              <a:off x="3232600" y="5061100"/>
              <a:ext cx="134300" cy="525200"/>
            </a:xfrm>
            <a:custGeom>
              <a:rect b="b" l="l" r="r" t="t"/>
              <a:pathLst>
                <a:path extrusionOk="0" h="21008" w="5372">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
            <p:cNvSpPr/>
            <p:nvPr/>
          </p:nvSpPr>
          <p:spPr>
            <a:xfrm>
              <a:off x="2716875" y="4899475"/>
              <a:ext cx="612225" cy="687325"/>
            </a:xfrm>
            <a:custGeom>
              <a:rect b="b" l="l" r="r" t="t"/>
              <a:pathLst>
                <a:path extrusionOk="0" h="27493" w="24489">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
            <p:cNvSpPr/>
            <p:nvPr/>
          </p:nvSpPr>
          <p:spPr>
            <a:xfrm>
              <a:off x="2717375" y="4860200"/>
              <a:ext cx="612225" cy="726100"/>
            </a:xfrm>
            <a:custGeom>
              <a:rect b="b" l="l" r="r" t="t"/>
              <a:pathLst>
                <a:path extrusionOk="0" h="29044" w="24489">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
            <p:cNvSpPr/>
            <p:nvPr/>
          </p:nvSpPr>
          <p:spPr>
            <a:xfrm>
              <a:off x="3479750" y="4827850"/>
              <a:ext cx="650025" cy="758450"/>
            </a:xfrm>
            <a:custGeom>
              <a:rect b="b" l="l" r="r" t="t"/>
              <a:pathLst>
                <a:path extrusionOk="0" h="30338" w="26001">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
            <p:cNvSpPr/>
            <p:nvPr/>
          </p:nvSpPr>
          <p:spPr>
            <a:xfrm>
              <a:off x="3479250" y="4860200"/>
              <a:ext cx="613225" cy="726100"/>
            </a:xfrm>
            <a:custGeom>
              <a:rect b="b" l="l" r="r" t="t"/>
              <a:pathLst>
                <a:path extrusionOk="0" h="29044" w="24529">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
            <p:cNvSpPr/>
            <p:nvPr/>
          </p:nvSpPr>
          <p:spPr>
            <a:xfrm>
              <a:off x="3994975" y="5061100"/>
              <a:ext cx="134300" cy="525200"/>
            </a:xfrm>
            <a:custGeom>
              <a:rect b="b" l="l" r="r" t="t"/>
              <a:pathLst>
                <a:path extrusionOk="0" h="21008" w="5372">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
            <p:cNvSpPr/>
            <p:nvPr/>
          </p:nvSpPr>
          <p:spPr>
            <a:xfrm>
              <a:off x="3479250" y="4899475"/>
              <a:ext cx="612725" cy="687325"/>
            </a:xfrm>
            <a:custGeom>
              <a:rect b="b" l="l" r="r" t="t"/>
              <a:pathLst>
                <a:path extrusionOk="0" h="27493" w="24509">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
            <p:cNvSpPr/>
            <p:nvPr/>
          </p:nvSpPr>
          <p:spPr>
            <a:xfrm>
              <a:off x="3479250" y="4860200"/>
              <a:ext cx="612725" cy="726100"/>
            </a:xfrm>
            <a:custGeom>
              <a:rect b="b" l="l" r="r" t="t"/>
              <a:pathLst>
                <a:path extrusionOk="0" h="29044" w="24509">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
            <p:cNvSpPr/>
            <p:nvPr/>
          </p:nvSpPr>
          <p:spPr>
            <a:xfrm>
              <a:off x="6528800"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
            <p:cNvSpPr/>
            <p:nvPr/>
          </p:nvSpPr>
          <p:spPr>
            <a:xfrm>
              <a:off x="6566100"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
            <p:cNvSpPr/>
            <p:nvPr/>
          </p:nvSpPr>
          <p:spPr>
            <a:xfrm>
              <a:off x="6528800"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
            <p:cNvSpPr/>
            <p:nvPr/>
          </p:nvSpPr>
          <p:spPr>
            <a:xfrm>
              <a:off x="6566600" y="4899475"/>
              <a:ext cx="612225" cy="687325"/>
            </a:xfrm>
            <a:custGeom>
              <a:rect b="b" l="l" r="r" t="t"/>
              <a:pathLst>
                <a:path extrusionOk="0" h="27493" w="24489">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
            <p:cNvSpPr/>
            <p:nvPr/>
          </p:nvSpPr>
          <p:spPr>
            <a:xfrm>
              <a:off x="6566600" y="4860200"/>
              <a:ext cx="611725" cy="726100"/>
            </a:xfrm>
            <a:custGeom>
              <a:rect b="b" l="l" r="r" t="t"/>
              <a:pathLst>
                <a:path extrusionOk="0" h="29044" w="24469">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
            <p:cNvSpPr/>
            <p:nvPr/>
          </p:nvSpPr>
          <p:spPr>
            <a:xfrm>
              <a:off x="5766425" y="4827850"/>
              <a:ext cx="650500" cy="758450"/>
            </a:xfrm>
            <a:custGeom>
              <a:rect b="b" l="l" r="r" t="t"/>
              <a:pathLst>
                <a:path extrusionOk="0" h="30338" w="2602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
            <p:cNvSpPr/>
            <p:nvPr/>
          </p:nvSpPr>
          <p:spPr>
            <a:xfrm>
              <a:off x="5803225" y="4860200"/>
              <a:ext cx="613225" cy="726100"/>
            </a:xfrm>
            <a:custGeom>
              <a:rect b="b" l="l" r="r" t="t"/>
              <a:pathLst>
                <a:path extrusionOk="0" h="29044" w="24529">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
            <p:cNvSpPr/>
            <p:nvPr/>
          </p:nvSpPr>
          <p:spPr>
            <a:xfrm>
              <a:off x="5766425" y="5061100"/>
              <a:ext cx="134300" cy="525200"/>
            </a:xfrm>
            <a:custGeom>
              <a:rect b="b" l="l" r="r" t="t"/>
              <a:pathLst>
                <a:path extrusionOk="0" h="21008" w="5372">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
            <p:cNvSpPr/>
            <p:nvPr/>
          </p:nvSpPr>
          <p:spPr>
            <a:xfrm>
              <a:off x="5803725" y="4899475"/>
              <a:ext cx="612725" cy="687325"/>
            </a:xfrm>
            <a:custGeom>
              <a:rect b="b" l="l" r="r" t="t"/>
              <a:pathLst>
                <a:path extrusionOk="0" h="27493" w="24509">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
            <p:cNvSpPr/>
            <p:nvPr/>
          </p:nvSpPr>
          <p:spPr>
            <a:xfrm>
              <a:off x="5803725" y="4860200"/>
              <a:ext cx="612725" cy="726100"/>
            </a:xfrm>
            <a:custGeom>
              <a:rect b="b" l="l" r="r" t="t"/>
              <a:pathLst>
                <a:path extrusionOk="0" h="29044" w="24509">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
            <p:cNvSpPr/>
            <p:nvPr/>
          </p:nvSpPr>
          <p:spPr>
            <a:xfrm>
              <a:off x="5004025" y="4827850"/>
              <a:ext cx="650025" cy="758450"/>
            </a:xfrm>
            <a:custGeom>
              <a:rect b="b" l="l" r="r" t="t"/>
              <a:pathLst>
                <a:path extrusionOk="0" h="30338" w="26001">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
            <p:cNvSpPr/>
            <p:nvPr/>
          </p:nvSpPr>
          <p:spPr>
            <a:xfrm>
              <a:off x="5041325" y="4860200"/>
              <a:ext cx="612725" cy="726100"/>
            </a:xfrm>
            <a:custGeom>
              <a:rect b="b" l="l" r="r" t="t"/>
              <a:pathLst>
                <a:path extrusionOk="0" h="29044" w="24509">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
            <p:cNvSpPr/>
            <p:nvPr/>
          </p:nvSpPr>
          <p:spPr>
            <a:xfrm>
              <a:off x="5004025" y="5061100"/>
              <a:ext cx="134300" cy="525200"/>
            </a:xfrm>
            <a:custGeom>
              <a:rect b="b" l="l" r="r" t="t"/>
              <a:pathLst>
                <a:path extrusionOk="0" h="21008" w="5372">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
            <p:cNvSpPr/>
            <p:nvPr/>
          </p:nvSpPr>
          <p:spPr>
            <a:xfrm>
              <a:off x="5041825" y="4899475"/>
              <a:ext cx="612225" cy="687325"/>
            </a:xfrm>
            <a:custGeom>
              <a:rect b="b" l="l" r="r" t="t"/>
              <a:pathLst>
                <a:path extrusionOk="0" h="27493" w="24489">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
            <p:cNvSpPr/>
            <p:nvPr/>
          </p:nvSpPr>
          <p:spPr>
            <a:xfrm>
              <a:off x="5041325" y="4860200"/>
              <a:ext cx="612225" cy="726100"/>
            </a:xfrm>
            <a:custGeom>
              <a:rect b="b" l="l" r="r" t="t"/>
              <a:pathLst>
                <a:path extrusionOk="0" h="29044" w="24489">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
            <p:cNvSpPr/>
            <p:nvPr/>
          </p:nvSpPr>
          <p:spPr>
            <a:xfrm>
              <a:off x="4241650" y="4827850"/>
              <a:ext cx="650500" cy="758450"/>
            </a:xfrm>
            <a:custGeom>
              <a:rect b="b" l="l" r="r" t="t"/>
              <a:pathLst>
                <a:path extrusionOk="0" h="30338" w="2602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
            <p:cNvSpPr/>
            <p:nvPr/>
          </p:nvSpPr>
          <p:spPr>
            <a:xfrm>
              <a:off x="4278450" y="4860200"/>
              <a:ext cx="612725" cy="726100"/>
            </a:xfrm>
            <a:custGeom>
              <a:rect b="b" l="l" r="r" t="t"/>
              <a:pathLst>
                <a:path extrusionOk="0" h="29044" w="24509">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
            <p:cNvSpPr/>
            <p:nvPr/>
          </p:nvSpPr>
          <p:spPr>
            <a:xfrm>
              <a:off x="4241650" y="5061100"/>
              <a:ext cx="134300" cy="525200"/>
            </a:xfrm>
            <a:custGeom>
              <a:rect b="b" l="l" r="r" t="t"/>
              <a:pathLst>
                <a:path extrusionOk="0" h="21008" w="5372">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
            <p:cNvSpPr/>
            <p:nvPr/>
          </p:nvSpPr>
          <p:spPr>
            <a:xfrm>
              <a:off x="4278950" y="4899475"/>
              <a:ext cx="612225" cy="687325"/>
            </a:xfrm>
            <a:custGeom>
              <a:rect b="b" l="l" r="r" t="t"/>
              <a:pathLst>
                <a:path extrusionOk="0" h="27493" w="24489">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
            <p:cNvSpPr/>
            <p:nvPr/>
          </p:nvSpPr>
          <p:spPr>
            <a:xfrm>
              <a:off x="4278950" y="4860200"/>
              <a:ext cx="612225" cy="726100"/>
            </a:xfrm>
            <a:custGeom>
              <a:rect b="b" l="l" r="r" t="t"/>
              <a:pathLst>
                <a:path extrusionOk="0" h="29044" w="24489">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
            <p:cNvSpPr/>
            <p:nvPr/>
          </p:nvSpPr>
          <p:spPr>
            <a:xfrm>
              <a:off x="810650" y="5031275"/>
              <a:ext cx="650525" cy="553025"/>
            </a:xfrm>
            <a:custGeom>
              <a:rect b="b" l="l" r="r" t="t"/>
              <a:pathLst>
                <a:path extrusionOk="0" h="22121" w="26021">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
            <p:cNvSpPr/>
            <p:nvPr/>
          </p:nvSpPr>
          <p:spPr>
            <a:xfrm>
              <a:off x="810650" y="5063600"/>
              <a:ext cx="613225" cy="520700"/>
            </a:xfrm>
            <a:custGeom>
              <a:rect b="b" l="l" r="r" t="t"/>
              <a:pathLst>
                <a:path extrusionOk="0" h="20828" w="24529">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
            <p:cNvSpPr/>
            <p:nvPr/>
          </p:nvSpPr>
          <p:spPr>
            <a:xfrm>
              <a:off x="1325875" y="5265000"/>
              <a:ext cx="135300" cy="319300"/>
            </a:xfrm>
            <a:custGeom>
              <a:rect b="b" l="l" r="r" t="t"/>
              <a:pathLst>
                <a:path extrusionOk="0" h="12772" w="5412">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
            <p:cNvSpPr/>
            <p:nvPr/>
          </p:nvSpPr>
          <p:spPr>
            <a:xfrm>
              <a:off x="810650" y="5138200"/>
              <a:ext cx="612225" cy="481425"/>
            </a:xfrm>
            <a:custGeom>
              <a:rect b="b" l="l" r="r" t="t"/>
              <a:pathLst>
                <a:path extrusionOk="0" h="19257" w="24489">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
            <p:cNvSpPr/>
            <p:nvPr/>
          </p:nvSpPr>
          <p:spPr>
            <a:xfrm>
              <a:off x="811150" y="5063600"/>
              <a:ext cx="612725" cy="520700"/>
            </a:xfrm>
            <a:custGeom>
              <a:rect b="b" l="l" r="r" t="t"/>
              <a:pathLst>
                <a:path extrusionOk="0" h="20828" w="24509">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
            <p:cNvSpPr/>
            <p:nvPr/>
          </p:nvSpPr>
          <p:spPr>
            <a:xfrm>
              <a:off x="1573050" y="5031275"/>
              <a:ext cx="650000" cy="553025"/>
            </a:xfrm>
            <a:custGeom>
              <a:rect b="b" l="l" r="r" t="t"/>
              <a:pathLst>
                <a:path extrusionOk="0" h="22121" w="2600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
            <p:cNvSpPr/>
            <p:nvPr/>
          </p:nvSpPr>
          <p:spPr>
            <a:xfrm>
              <a:off x="1573550" y="5063600"/>
              <a:ext cx="613200" cy="520700"/>
            </a:xfrm>
            <a:custGeom>
              <a:rect b="b" l="l" r="r" t="t"/>
              <a:pathLst>
                <a:path extrusionOk="0" h="20828" w="24528">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
            <p:cNvSpPr/>
            <p:nvPr/>
          </p:nvSpPr>
          <p:spPr>
            <a:xfrm>
              <a:off x="2088750" y="5265000"/>
              <a:ext cx="134300" cy="319300"/>
            </a:xfrm>
            <a:custGeom>
              <a:rect b="b" l="l" r="r" t="t"/>
              <a:pathLst>
                <a:path extrusionOk="0" h="12772" w="5372">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
            <p:cNvSpPr/>
            <p:nvPr/>
          </p:nvSpPr>
          <p:spPr>
            <a:xfrm>
              <a:off x="1573550" y="5102375"/>
              <a:ext cx="612200" cy="481925"/>
            </a:xfrm>
            <a:custGeom>
              <a:rect b="b" l="l" r="r" t="t"/>
              <a:pathLst>
                <a:path extrusionOk="0" h="19277" w="24488">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
            <p:cNvSpPr/>
            <p:nvPr/>
          </p:nvSpPr>
          <p:spPr>
            <a:xfrm>
              <a:off x="1573550" y="5063600"/>
              <a:ext cx="612200" cy="520700"/>
            </a:xfrm>
            <a:custGeom>
              <a:rect b="b" l="l" r="r" t="t"/>
              <a:pathLst>
                <a:path extrusionOk="0" h="20828" w="24488">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
            <p:cNvSpPr/>
            <p:nvPr/>
          </p:nvSpPr>
          <p:spPr>
            <a:xfrm>
              <a:off x="2335925" y="5031275"/>
              <a:ext cx="650025" cy="553025"/>
            </a:xfrm>
            <a:custGeom>
              <a:rect b="b" l="l" r="r" t="t"/>
              <a:pathLst>
                <a:path extrusionOk="0" h="22121" w="26001">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
            <p:cNvSpPr/>
            <p:nvPr/>
          </p:nvSpPr>
          <p:spPr>
            <a:xfrm>
              <a:off x="233592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
            <p:cNvSpPr/>
            <p:nvPr/>
          </p:nvSpPr>
          <p:spPr>
            <a:xfrm>
              <a:off x="2851150" y="5265000"/>
              <a:ext cx="134800" cy="319300"/>
            </a:xfrm>
            <a:custGeom>
              <a:rect b="b" l="l" r="r" t="t"/>
              <a:pathLst>
                <a:path extrusionOk="0" h="12772" w="5392">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
            <p:cNvSpPr/>
            <p:nvPr/>
          </p:nvSpPr>
          <p:spPr>
            <a:xfrm>
              <a:off x="2335925" y="5102375"/>
              <a:ext cx="612225" cy="481925"/>
            </a:xfrm>
            <a:custGeom>
              <a:rect b="b" l="l" r="r" t="t"/>
              <a:pathLst>
                <a:path extrusionOk="0" h="19277" w="24489">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
            <p:cNvSpPr/>
            <p:nvPr/>
          </p:nvSpPr>
          <p:spPr>
            <a:xfrm>
              <a:off x="2335925" y="5063600"/>
              <a:ext cx="612225" cy="520700"/>
            </a:xfrm>
            <a:custGeom>
              <a:rect b="b" l="l" r="r" t="t"/>
              <a:pathLst>
                <a:path extrusionOk="0" h="20828" w="24489">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
            <p:cNvSpPr/>
            <p:nvPr/>
          </p:nvSpPr>
          <p:spPr>
            <a:xfrm>
              <a:off x="3097825" y="5031275"/>
              <a:ext cx="650500" cy="553025"/>
            </a:xfrm>
            <a:custGeom>
              <a:rect b="b" l="l" r="r" t="t"/>
              <a:pathLst>
                <a:path extrusionOk="0" h="22121" w="2602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
            <p:cNvSpPr/>
            <p:nvPr/>
          </p:nvSpPr>
          <p:spPr>
            <a:xfrm>
              <a:off x="3097825"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
            <p:cNvSpPr/>
            <p:nvPr/>
          </p:nvSpPr>
          <p:spPr>
            <a:xfrm>
              <a:off x="3614025" y="5265000"/>
              <a:ext cx="134300" cy="319300"/>
            </a:xfrm>
            <a:custGeom>
              <a:rect b="b" l="l" r="r" t="t"/>
              <a:pathLst>
                <a:path extrusionOk="0" h="12772" w="5372">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
            <p:cNvSpPr/>
            <p:nvPr/>
          </p:nvSpPr>
          <p:spPr>
            <a:xfrm>
              <a:off x="3098325" y="5102375"/>
              <a:ext cx="612700" cy="481925"/>
            </a:xfrm>
            <a:custGeom>
              <a:rect b="b" l="l" r="r" t="t"/>
              <a:pathLst>
                <a:path extrusionOk="0" h="19277" w="24508">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
            <p:cNvSpPr/>
            <p:nvPr/>
          </p:nvSpPr>
          <p:spPr>
            <a:xfrm>
              <a:off x="3098325" y="5063600"/>
              <a:ext cx="612700" cy="520700"/>
            </a:xfrm>
            <a:custGeom>
              <a:rect b="b" l="l" r="r" t="t"/>
              <a:pathLst>
                <a:path extrusionOk="0" h="20828" w="24508">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
            <p:cNvSpPr/>
            <p:nvPr/>
          </p:nvSpPr>
          <p:spPr>
            <a:xfrm>
              <a:off x="6147875" y="5031275"/>
              <a:ext cx="650000" cy="553025"/>
            </a:xfrm>
            <a:custGeom>
              <a:rect b="b" l="l" r="r" t="t"/>
              <a:pathLst>
                <a:path extrusionOk="0" h="22121" w="2600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
            <p:cNvSpPr/>
            <p:nvPr/>
          </p:nvSpPr>
          <p:spPr>
            <a:xfrm>
              <a:off x="6184175" y="5063600"/>
              <a:ext cx="613200" cy="520700"/>
            </a:xfrm>
            <a:custGeom>
              <a:rect b="b" l="l" r="r" t="t"/>
              <a:pathLst>
                <a:path extrusionOk="0" h="20828" w="24528">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
            <p:cNvSpPr/>
            <p:nvPr/>
          </p:nvSpPr>
          <p:spPr>
            <a:xfrm>
              <a:off x="6147875" y="5265000"/>
              <a:ext cx="134300" cy="319300"/>
            </a:xfrm>
            <a:custGeom>
              <a:rect b="b" l="l" r="r" t="t"/>
              <a:pathLst>
                <a:path extrusionOk="0" h="12772" w="5372">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
            <p:cNvSpPr/>
            <p:nvPr/>
          </p:nvSpPr>
          <p:spPr>
            <a:xfrm>
              <a:off x="6185150" y="5138200"/>
              <a:ext cx="612225" cy="481425"/>
            </a:xfrm>
            <a:custGeom>
              <a:rect b="b" l="l" r="r" t="t"/>
              <a:pathLst>
                <a:path extrusionOk="0" h="19257" w="24489">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
            <p:cNvSpPr/>
            <p:nvPr/>
          </p:nvSpPr>
          <p:spPr>
            <a:xfrm>
              <a:off x="6184675" y="5063600"/>
              <a:ext cx="612700" cy="520700"/>
            </a:xfrm>
            <a:custGeom>
              <a:rect b="b" l="l" r="r" t="t"/>
              <a:pathLst>
                <a:path extrusionOk="0" h="20828" w="24508">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
            <p:cNvSpPr/>
            <p:nvPr/>
          </p:nvSpPr>
          <p:spPr>
            <a:xfrm>
              <a:off x="5385475" y="5031275"/>
              <a:ext cx="650525" cy="553025"/>
            </a:xfrm>
            <a:custGeom>
              <a:rect b="b" l="l" r="r" t="t"/>
              <a:pathLst>
                <a:path extrusionOk="0" h="22121" w="26021">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
            <p:cNvSpPr/>
            <p:nvPr/>
          </p:nvSpPr>
          <p:spPr>
            <a:xfrm>
              <a:off x="5422275" y="5063600"/>
              <a:ext cx="612725" cy="520700"/>
            </a:xfrm>
            <a:custGeom>
              <a:rect b="b" l="l" r="r" t="t"/>
              <a:pathLst>
                <a:path extrusionOk="0" h="20828" w="24509">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
            <p:cNvSpPr/>
            <p:nvPr/>
          </p:nvSpPr>
          <p:spPr>
            <a:xfrm>
              <a:off x="5385475" y="5265000"/>
              <a:ext cx="134300" cy="319300"/>
            </a:xfrm>
            <a:custGeom>
              <a:rect b="b" l="l" r="r" t="t"/>
              <a:pathLst>
                <a:path extrusionOk="0" h="12772" w="5372">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
            <p:cNvSpPr/>
            <p:nvPr/>
          </p:nvSpPr>
          <p:spPr>
            <a:xfrm>
              <a:off x="5422775" y="5102375"/>
              <a:ext cx="612225" cy="481925"/>
            </a:xfrm>
            <a:custGeom>
              <a:rect b="b" l="l" r="r" t="t"/>
              <a:pathLst>
                <a:path extrusionOk="0" h="19277" w="24489">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
            <p:cNvSpPr/>
            <p:nvPr/>
          </p:nvSpPr>
          <p:spPr>
            <a:xfrm>
              <a:off x="5422775" y="5063600"/>
              <a:ext cx="611725" cy="520700"/>
            </a:xfrm>
            <a:custGeom>
              <a:rect b="b" l="l" r="r" t="t"/>
              <a:pathLst>
                <a:path extrusionOk="0" h="20828" w="24469">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
            <p:cNvSpPr/>
            <p:nvPr/>
          </p:nvSpPr>
          <p:spPr>
            <a:xfrm>
              <a:off x="4622600" y="5031275"/>
              <a:ext cx="650500" cy="553025"/>
            </a:xfrm>
            <a:custGeom>
              <a:rect b="b" l="l" r="r" t="t"/>
              <a:pathLst>
                <a:path extrusionOk="0" h="22121" w="2602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
            <p:cNvSpPr/>
            <p:nvPr/>
          </p:nvSpPr>
          <p:spPr>
            <a:xfrm>
              <a:off x="4659900" y="5063600"/>
              <a:ext cx="613200" cy="520700"/>
            </a:xfrm>
            <a:custGeom>
              <a:rect b="b" l="l" r="r" t="t"/>
              <a:pathLst>
                <a:path extrusionOk="0" h="20828" w="24528">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
            <p:cNvSpPr/>
            <p:nvPr/>
          </p:nvSpPr>
          <p:spPr>
            <a:xfrm>
              <a:off x="4622600" y="5265000"/>
              <a:ext cx="134300" cy="319300"/>
            </a:xfrm>
            <a:custGeom>
              <a:rect b="b" l="l" r="r" t="t"/>
              <a:pathLst>
                <a:path extrusionOk="0" h="12772" w="5372">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
            <p:cNvSpPr/>
            <p:nvPr/>
          </p:nvSpPr>
          <p:spPr>
            <a:xfrm>
              <a:off x="4660875" y="5102375"/>
              <a:ext cx="612225" cy="481925"/>
            </a:xfrm>
            <a:custGeom>
              <a:rect b="b" l="l" r="r" t="t"/>
              <a:pathLst>
                <a:path extrusionOk="0" h="19277" w="24489">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
            <p:cNvSpPr/>
            <p:nvPr/>
          </p:nvSpPr>
          <p:spPr>
            <a:xfrm>
              <a:off x="4659900" y="5063600"/>
              <a:ext cx="612700" cy="520700"/>
            </a:xfrm>
            <a:custGeom>
              <a:rect b="b" l="l" r="r" t="t"/>
              <a:pathLst>
                <a:path extrusionOk="0" h="20828" w="24508">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
            <p:cNvSpPr/>
            <p:nvPr/>
          </p:nvSpPr>
          <p:spPr>
            <a:xfrm>
              <a:off x="3860700" y="5031275"/>
              <a:ext cx="650025" cy="553025"/>
            </a:xfrm>
            <a:custGeom>
              <a:rect b="b" l="l" r="r" t="t"/>
              <a:pathLst>
                <a:path extrusionOk="0" h="22121" w="26001">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
            <p:cNvSpPr/>
            <p:nvPr/>
          </p:nvSpPr>
          <p:spPr>
            <a:xfrm>
              <a:off x="3897000" y="5063600"/>
              <a:ext cx="613225" cy="520700"/>
            </a:xfrm>
            <a:custGeom>
              <a:rect b="b" l="l" r="r" t="t"/>
              <a:pathLst>
                <a:path extrusionOk="0" h="20828" w="24529">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
            <p:cNvSpPr/>
            <p:nvPr/>
          </p:nvSpPr>
          <p:spPr>
            <a:xfrm>
              <a:off x="3860700" y="5265000"/>
              <a:ext cx="134300" cy="319300"/>
            </a:xfrm>
            <a:custGeom>
              <a:rect b="b" l="l" r="r" t="t"/>
              <a:pathLst>
                <a:path extrusionOk="0" h="12772" w="5372">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
            <p:cNvSpPr/>
            <p:nvPr/>
          </p:nvSpPr>
          <p:spPr>
            <a:xfrm>
              <a:off x="3898000" y="5102375"/>
              <a:ext cx="612225" cy="481925"/>
            </a:xfrm>
            <a:custGeom>
              <a:rect b="b" l="l" r="r" t="t"/>
              <a:pathLst>
                <a:path extrusionOk="0" h="19277" w="24489">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
            <p:cNvSpPr/>
            <p:nvPr/>
          </p:nvSpPr>
          <p:spPr>
            <a:xfrm>
              <a:off x="3898000" y="5063600"/>
              <a:ext cx="612225" cy="520700"/>
            </a:xfrm>
            <a:custGeom>
              <a:rect b="b" l="l" r="r" t="t"/>
              <a:pathLst>
                <a:path extrusionOk="0" h="20828" w="24489">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7"/>
          <p:cNvSpPr txBox="1"/>
          <p:nvPr>
            <p:ph type="title"/>
          </p:nvPr>
        </p:nvSpPr>
        <p:spPr>
          <a:xfrm>
            <a:off x="720000" y="604563"/>
            <a:ext cx="77040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0" name="Google Shape;1450;p7"/>
          <p:cNvSpPr txBox="1"/>
          <p:nvPr>
            <p:ph idx="1" type="body"/>
          </p:nvPr>
        </p:nvSpPr>
        <p:spPr>
          <a:xfrm>
            <a:off x="2688300" y="1386375"/>
            <a:ext cx="48678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1" name="Shape 1451"/>
        <p:cNvGrpSpPr/>
        <p:nvPr/>
      </p:nvGrpSpPr>
      <p:grpSpPr>
        <a:xfrm>
          <a:off x="0" y="0"/>
          <a:ext cx="0" cy="0"/>
          <a:chOff x="0" y="0"/>
          <a:chExt cx="0" cy="0"/>
        </a:xfrm>
      </p:grpSpPr>
      <p:sp>
        <p:nvSpPr>
          <p:cNvPr id="1452" name="Google Shape;1452;p8"/>
          <p:cNvSpPr/>
          <p:nvPr/>
        </p:nvSpPr>
        <p:spPr>
          <a:xfrm>
            <a:off x="-7175" y="4010075"/>
            <a:ext cx="9158700" cy="1163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8"/>
          <p:cNvGrpSpPr/>
          <p:nvPr/>
        </p:nvGrpSpPr>
        <p:grpSpPr>
          <a:xfrm flipH="1">
            <a:off x="2676375" y="387375"/>
            <a:ext cx="6477200" cy="4366413"/>
            <a:chOff x="-1323575" y="346100"/>
            <a:chExt cx="6477200" cy="4366413"/>
          </a:xfrm>
        </p:grpSpPr>
        <p:sp>
          <p:nvSpPr>
            <p:cNvPr id="1454" name="Google Shape;1454;p8"/>
            <p:cNvSpPr/>
            <p:nvPr/>
          </p:nvSpPr>
          <p:spPr>
            <a:xfrm>
              <a:off x="-1323575" y="346100"/>
              <a:ext cx="6345125" cy="4202000"/>
            </a:xfrm>
            <a:custGeom>
              <a:rect b="b" l="l" r="r" t="t"/>
              <a:pathLst>
                <a:path extrusionOk="0" h="168080" w="253805">
                  <a:moveTo>
                    <a:pt x="253805" y="162914"/>
                  </a:moveTo>
                  <a:lnTo>
                    <a:pt x="574" y="0"/>
                  </a:lnTo>
                  <a:lnTo>
                    <a:pt x="0" y="131708"/>
                  </a:lnTo>
                  <a:lnTo>
                    <a:pt x="246631" y="168080"/>
                  </a:lnTo>
                  <a:close/>
                </a:path>
              </a:pathLst>
            </a:custGeom>
            <a:gradFill>
              <a:gsLst>
                <a:gs pos="0">
                  <a:srgbClr val="FFF6DB">
                    <a:alpha val="1960"/>
                  </a:srgbClr>
                </a:gs>
                <a:gs pos="100000">
                  <a:srgbClr val="FAD25C">
                    <a:alpha val="29411"/>
                  </a:srgbClr>
                </a:gs>
              </a:gsLst>
              <a:lin ang="18900044" scaled="0"/>
            </a:gradFill>
            <a:ln>
              <a:noFill/>
            </a:ln>
          </p:spPr>
        </p:sp>
        <p:grpSp>
          <p:nvGrpSpPr>
            <p:cNvPr id="1455" name="Google Shape;1455;p8"/>
            <p:cNvGrpSpPr/>
            <p:nvPr/>
          </p:nvGrpSpPr>
          <p:grpSpPr>
            <a:xfrm flipH="1">
              <a:off x="4793350" y="4364763"/>
              <a:ext cx="360275" cy="347750"/>
              <a:chOff x="1618825" y="2930900"/>
              <a:chExt cx="360275" cy="347750"/>
            </a:xfrm>
          </p:grpSpPr>
          <p:sp>
            <p:nvSpPr>
              <p:cNvPr id="1456" name="Google Shape;1456;p8"/>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4" name="Google Shape;1464;p8"/>
          <p:cNvGrpSpPr/>
          <p:nvPr/>
        </p:nvGrpSpPr>
        <p:grpSpPr>
          <a:xfrm flipH="1">
            <a:off x="1291200" y="-695850"/>
            <a:ext cx="8077575" cy="5747913"/>
            <a:chOff x="-97475" y="-719175"/>
            <a:chExt cx="8077575" cy="5747913"/>
          </a:xfrm>
        </p:grpSpPr>
        <p:sp>
          <p:nvSpPr>
            <p:cNvPr id="1465" name="Google Shape;1465;p8"/>
            <p:cNvSpPr/>
            <p:nvPr/>
          </p:nvSpPr>
          <p:spPr>
            <a:xfrm>
              <a:off x="-97475" y="-719175"/>
              <a:ext cx="7816800" cy="5460950"/>
            </a:xfrm>
            <a:custGeom>
              <a:rect b="b" l="l" r="r" t="t"/>
              <a:pathLst>
                <a:path extrusionOk="0" h="218438" w="312672">
                  <a:moveTo>
                    <a:pt x="312672" y="208242"/>
                  </a:moveTo>
                  <a:lnTo>
                    <a:pt x="0" y="0"/>
                  </a:lnTo>
                  <a:lnTo>
                    <a:pt x="3612" y="140676"/>
                  </a:lnTo>
                  <a:lnTo>
                    <a:pt x="304905" y="218438"/>
                  </a:lnTo>
                  <a:close/>
                </a:path>
              </a:pathLst>
            </a:custGeom>
            <a:gradFill>
              <a:gsLst>
                <a:gs pos="0">
                  <a:srgbClr val="FFF6DB">
                    <a:alpha val="1960"/>
                  </a:srgbClr>
                </a:gs>
                <a:gs pos="100000">
                  <a:srgbClr val="FAD25C">
                    <a:alpha val="29411"/>
                  </a:srgbClr>
                </a:gs>
              </a:gsLst>
              <a:lin ang="18900044" scaled="0"/>
            </a:gradFill>
            <a:ln>
              <a:noFill/>
            </a:ln>
          </p:spPr>
        </p:sp>
        <p:grpSp>
          <p:nvGrpSpPr>
            <p:cNvPr id="1466" name="Google Shape;1466;p8"/>
            <p:cNvGrpSpPr/>
            <p:nvPr/>
          </p:nvGrpSpPr>
          <p:grpSpPr>
            <a:xfrm flipH="1">
              <a:off x="7387975" y="4456863"/>
              <a:ext cx="592125" cy="571875"/>
              <a:chOff x="1378650" y="3847600"/>
              <a:chExt cx="592125" cy="571875"/>
            </a:xfrm>
          </p:grpSpPr>
          <p:sp>
            <p:nvSpPr>
              <p:cNvPr id="1467" name="Google Shape;1467;p8"/>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75" name="Google Shape;1475;p8"/>
          <p:cNvSpPr txBox="1"/>
          <p:nvPr>
            <p:ph type="title"/>
          </p:nvPr>
        </p:nvSpPr>
        <p:spPr>
          <a:xfrm>
            <a:off x="1003275" y="1203900"/>
            <a:ext cx="5610900" cy="2669400"/>
          </a:xfrm>
          <a:prstGeom prst="rect">
            <a:avLst/>
          </a:prstGeom>
          <a:noFill/>
        </p:spPr>
        <p:txBody>
          <a:bodyPr anchorCtr="0" anchor="ctr" bIns="91425" lIns="91425" spcFirstLastPara="1" rIns="91425" wrap="square" tIns="91425">
            <a:noAutofit/>
          </a:bodyPr>
          <a:lstStyle>
            <a:lvl1pPr lvl="0" rtl="0">
              <a:lnSpc>
                <a:spcPct val="80000"/>
              </a:lnSpc>
              <a:spcBef>
                <a:spcPts val="0"/>
              </a:spcBef>
              <a:spcAft>
                <a:spcPts val="0"/>
              </a:spcAft>
              <a:buSzPts val="6000"/>
              <a:buNone/>
              <a:defRPr sz="7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476" name="Google Shape;1476;p8"/>
          <p:cNvGrpSpPr/>
          <p:nvPr/>
        </p:nvGrpSpPr>
        <p:grpSpPr>
          <a:xfrm>
            <a:off x="-417858" y="-823150"/>
            <a:ext cx="9978772" cy="5996588"/>
            <a:chOff x="-417858" y="-823150"/>
            <a:chExt cx="9978772" cy="5996588"/>
          </a:xfrm>
        </p:grpSpPr>
        <p:grpSp>
          <p:nvGrpSpPr>
            <p:cNvPr id="1477" name="Google Shape;1477;p8"/>
            <p:cNvGrpSpPr/>
            <p:nvPr/>
          </p:nvGrpSpPr>
          <p:grpSpPr>
            <a:xfrm>
              <a:off x="23" y="-132180"/>
              <a:ext cx="1291188" cy="5305618"/>
              <a:chOff x="1440600" y="197825"/>
              <a:chExt cx="990175" cy="3797050"/>
            </a:xfrm>
          </p:grpSpPr>
          <p:sp>
            <p:nvSpPr>
              <p:cNvPr id="1478" name="Google Shape;1478;p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8"/>
            <p:cNvGrpSpPr/>
            <p:nvPr/>
          </p:nvGrpSpPr>
          <p:grpSpPr>
            <a:xfrm flipH="1">
              <a:off x="7860239" y="-132180"/>
              <a:ext cx="1291188" cy="5305618"/>
              <a:chOff x="1440600" y="197825"/>
              <a:chExt cx="990175" cy="3797050"/>
            </a:xfrm>
          </p:grpSpPr>
          <p:sp>
            <p:nvSpPr>
              <p:cNvPr id="1488" name="Google Shape;1488;p8"/>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8"/>
            <p:cNvGrpSpPr/>
            <p:nvPr/>
          </p:nvGrpSpPr>
          <p:grpSpPr>
            <a:xfrm>
              <a:off x="-417858" y="-823150"/>
              <a:ext cx="9978772" cy="1382075"/>
              <a:chOff x="193475" y="-693375"/>
              <a:chExt cx="7221575" cy="1382075"/>
            </a:xfrm>
          </p:grpSpPr>
          <p:sp>
            <p:nvSpPr>
              <p:cNvPr id="1498" name="Google Shape;1498;p8"/>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5" name="Shape 1535"/>
        <p:cNvGrpSpPr/>
        <p:nvPr/>
      </p:nvGrpSpPr>
      <p:grpSpPr>
        <a:xfrm>
          <a:off x="0" y="0"/>
          <a:ext cx="0" cy="0"/>
          <a:chOff x="0" y="0"/>
          <a:chExt cx="0" cy="0"/>
        </a:xfrm>
      </p:grpSpPr>
      <p:sp>
        <p:nvSpPr>
          <p:cNvPr id="1536" name="Google Shape;1536;p9"/>
          <p:cNvSpPr/>
          <p:nvPr/>
        </p:nvSpPr>
        <p:spPr>
          <a:xfrm>
            <a:off x="-7175" y="4229100"/>
            <a:ext cx="9158700" cy="94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7" name="Google Shape;1537;p9"/>
          <p:cNvGrpSpPr/>
          <p:nvPr/>
        </p:nvGrpSpPr>
        <p:grpSpPr>
          <a:xfrm>
            <a:off x="-43050" y="-616925"/>
            <a:ext cx="5196675" cy="5329438"/>
            <a:chOff x="-43050" y="-616925"/>
            <a:chExt cx="5196675" cy="5329438"/>
          </a:xfrm>
        </p:grpSpPr>
        <p:sp>
          <p:nvSpPr>
            <p:cNvPr id="1538" name="Google Shape;1538;p9"/>
            <p:cNvSpPr/>
            <p:nvPr/>
          </p:nvSpPr>
          <p:spPr>
            <a:xfrm>
              <a:off x="-43050" y="-616925"/>
              <a:ext cx="5064600" cy="5165025"/>
            </a:xfrm>
            <a:custGeom>
              <a:rect b="b" l="l" r="r" t="t"/>
              <a:pathLst>
                <a:path extrusionOk="0" h="206601" w="202584">
                  <a:moveTo>
                    <a:pt x="202584" y="201435"/>
                  </a:moveTo>
                  <a:lnTo>
                    <a:pt x="0" y="0"/>
                  </a:lnTo>
                  <a:lnTo>
                    <a:pt x="2285" y="176941"/>
                  </a:lnTo>
                  <a:lnTo>
                    <a:pt x="195410" y="206601"/>
                  </a:lnTo>
                  <a:close/>
                </a:path>
              </a:pathLst>
            </a:custGeom>
            <a:gradFill>
              <a:gsLst>
                <a:gs pos="0">
                  <a:srgbClr val="FFF6DB">
                    <a:alpha val="1960"/>
                  </a:srgbClr>
                </a:gs>
                <a:gs pos="100000">
                  <a:srgbClr val="FAD25C">
                    <a:alpha val="29411"/>
                  </a:srgbClr>
                </a:gs>
              </a:gsLst>
              <a:lin ang="18900044" scaled="0"/>
            </a:gradFill>
            <a:ln>
              <a:noFill/>
            </a:ln>
          </p:spPr>
        </p:sp>
        <p:grpSp>
          <p:nvGrpSpPr>
            <p:cNvPr id="1539" name="Google Shape;1539;p9"/>
            <p:cNvGrpSpPr/>
            <p:nvPr/>
          </p:nvGrpSpPr>
          <p:grpSpPr>
            <a:xfrm flipH="1">
              <a:off x="4793350" y="4364763"/>
              <a:ext cx="360275" cy="347750"/>
              <a:chOff x="1618825" y="2930900"/>
              <a:chExt cx="360275" cy="347750"/>
            </a:xfrm>
          </p:grpSpPr>
          <p:sp>
            <p:nvSpPr>
              <p:cNvPr id="1540" name="Google Shape;1540;p9"/>
              <p:cNvSpPr/>
              <p:nvPr/>
            </p:nvSpPr>
            <p:spPr>
              <a:xfrm>
                <a:off x="1670525" y="2930900"/>
                <a:ext cx="308575" cy="281975"/>
              </a:xfrm>
              <a:custGeom>
                <a:rect b="b" l="l" r="r" t="t"/>
                <a:pathLst>
                  <a:path extrusionOk="0" h="11279" w="12343">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
              <p:cNvSpPr/>
              <p:nvPr/>
            </p:nvSpPr>
            <p:spPr>
              <a:xfrm>
                <a:off x="1703050" y="3050950"/>
                <a:ext cx="270225" cy="161925"/>
              </a:xfrm>
              <a:custGeom>
                <a:rect b="b" l="l" r="r" t="t"/>
                <a:pathLst>
                  <a:path extrusionOk="0" h="6477" w="10809">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
              <p:cNvSpPr/>
              <p:nvPr/>
            </p:nvSpPr>
            <p:spPr>
              <a:xfrm>
                <a:off x="1783100" y="2944200"/>
                <a:ext cx="177675" cy="133475"/>
              </a:xfrm>
              <a:custGeom>
                <a:rect b="b" l="l" r="r" t="t"/>
                <a:pathLst>
                  <a:path extrusionOk="0" h="5339" w="7107">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
              <p:cNvSpPr/>
              <p:nvPr/>
            </p:nvSpPr>
            <p:spPr>
              <a:xfrm>
                <a:off x="1783100" y="2945050"/>
                <a:ext cx="171000" cy="134050"/>
              </a:xfrm>
              <a:custGeom>
                <a:rect b="b" l="l" r="r" t="t"/>
                <a:pathLst>
                  <a:path extrusionOk="0" h="5362" w="684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
              <p:cNvSpPr/>
              <p:nvPr/>
            </p:nvSpPr>
            <p:spPr>
              <a:xfrm>
                <a:off x="1619650" y="3249425"/>
                <a:ext cx="311100" cy="28400"/>
              </a:xfrm>
              <a:custGeom>
                <a:rect b="b" l="l" r="r" t="t"/>
                <a:pathLst>
                  <a:path extrusionOk="0" h="1136" w="12444">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9"/>
              <p:cNvSpPr/>
              <p:nvPr/>
            </p:nvSpPr>
            <p:spPr>
              <a:xfrm>
                <a:off x="1618825" y="3264450"/>
                <a:ext cx="311075" cy="14200"/>
              </a:xfrm>
              <a:custGeom>
                <a:rect b="b" l="l" r="r" t="t"/>
                <a:pathLst>
                  <a:path extrusionOk="0" h="568" w="12443">
                    <a:moveTo>
                      <a:pt x="1" y="0"/>
                    </a:moveTo>
                    <a:lnTo>
                      <a:pt x="1" y="567"/>
                    </a:lnTo>
                    <a:lnTo>
                      <a:pt x="12443" y="567"/>
                    </a:lnTo>
                    <a:lnTo>
                      <a:pt x="1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
              <p:cNvSpPr/>
              <p:nvPr/>
            </p:nvSpPr>
            <p:spPr>
              <a:xfrm>
                <a:off x="1705550" y="3136850"/>
                <a:ext cx="80925" cy="115100"/>
              </a:xfrm>
              <a:custGeom>
                <a:rect b="b" l="l" r="r" t="t"/>
                <a:pathLst>
                  <a:path extrusionOk="0" fill="none" h="4604" w="3237">
                    <a:moveTo>
                      <a:pt x="1602" y="4604"/>
                    </a:moveTo>
                    <a:cubicBezTo>
                      <a:pt x="1602" y="4604"/>
                      <a:pt x="1" y="1669"/>
                      <a:pt x="3236" y="1"/>
                    </a:cubicBezTo>
                  </a:path>
                </a:pathLst>
              </a:custGeom>
              <a:solidFill>
                <a:schemeClr val="lt1"/>
              </a:solidFill>
              <a:ln cap="rnd" cmpd="sng" w="22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
              <p:cNvSpPr/>
              <p:nvPr/>
            </p:nvSpPr>
            <p:spPr>
              <a:xfrm>
                <a:off x="1691375" y="3016775"/>
                <a:ext cx="55900" cy="107600"/>
              </a:xfrm>
              <a:custGeom>
                <a:rect b="b" l="l" r="r" t="t"/>
                <a:pathLst>
                  <a:path extrusionOk="0" h="4304" w="2236">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8" name="Google Shape;1548;p9"/>
          <p:cNvGrpSpPr/>
          <p:nvPr/>
        </p:nvGrpSpPr>
        <p:grpSpPr>
          <a:xfrm>
            <a:off x="-7175" y="-767575"/>
            <a:ext cx="7987275" cy="5796313"/>
            <a:chOff x="-7175" y="-767575"/>
            <a:chExt cx="7987275" cy="5796313"/>
          </a:xfrm>
        </p:grpSpPr>
        <p:sp>
          <p:nvSpPr>
            <p:cNvPr id="1549" name="Google Shape;1549;p9"/>
            <p:cNvSpPr/>
            <p:nvPr/>
          </p:nvSpPr>
          <p:spPr>
            <a:xfrm>
              <a:off x="-7175" y="-767575"/>
              <a:ext cx="7726500" cy="5509350"/>
            </a:xfrm>
            <a:custGeom>
              <a:rect b="b" l="l" r="r" t="t"/>
              <a:pathLst>
                <a:path extrusionOk="0" h="220374" w="309060">
                  <a:moveTo>
                    <a:pt x="309060" y="210178"/>
                  </a:moveTo>
                  <a:lnTo>
                    <a:pt x="40746" y="0"/>
                  </a:lnTo>
                  <a:lnTo>
                    <a:pt x="0" y="142612"/>
                  </a:lnTo>
                  <a:lnTo>
                    <a:pt x="301293" y="220374"/>
                  </a:lnTo>
                  <a:close/>
                </a:path>
              </a:pathLst>
            </a:custGeom>
            <a:gradFill>
              <a:gsLst>
                <a:gs pos="0">
                  <a:srgbClr val="FFF6DB">
                    <a:alpha val="1960"/>
                  </a:srgbClr>
                </a:gs>
                <a:gs pos="100000">
                  <a:srgbClr val="FAD25C">
                    <a:alpha val="29411"/>
                  </a:srgbClr>
                </a:gs>
              </a:gsLst>
              <a:lin ang="18900044" scaled="0"/>
            </a:gradFill>
            <a:ln>
              <a:noFill/>
            </a:ln>
          </p:spPr>
        </p:sp>
        <p:grpSp>
          <p:nvGrpSpPr>
            <p:cNvPr id="1550" name="Google Shape;1550;p9"/>
            <p:cNvGrpSpPr/>
            <p:nvPr/>
          </p:nvGrpSpPr>
          <p:grpSpPr>
            <a:xfrm flipH="1">
              <a:off x="7387975" y="4456863"/>
              <a:ext cx="592125" cy="571875"/>
              <a:chOff x="1378650" y="3847600"/>
              <a:chExt cx="592125" cy="571875"/>
            </a:xfrm>
          </p:grpSpPr>
          <p:sp>
            <p:nvSpPr>
              <p:cNvPr id="1551" name="Google Shape;1551;p9"/>
              <p:cNvSpPr/>
              <p:nvPr/>
            </p:nvSpPr>
            <p:spPr>
              <a:xfrm>
                <a:off x="1463725" y="3847600"/>
                <a:ext cx="507050" cy="464750"/>
              </a:xfrm>
              <a:custGeom>
                <a:rect b="b" l="l" r="r" t="t"/>
                <a:pathLst>
                  <a:path extrusionOk="0" h="18590" w="20282">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9"/>
              <p:cNvSpPr/>
              <p:nvPr/>
            </p:nvSpPr>
            <p:spPr>
              <a:xfrm>
                <a:off x="1516250" y="4045000"/>
                <a:ext cx="445350" cy="267350"/>
              </a:xfrm>
              <a:custGeom>
                <a:rect b="b" l="l" r="r" t="t"/>
                <a:pathLst>
                  <a:path extrusionOk="0" h="10694" w="17814">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
              <p:cNvSpPr/>
              <p:nvPr/>
            </p:nvSpPr>
            <p:spPr>
              <a:xfrm>
                <a:off x="1648850" y="3869750"/>
                <a:ext cx="291900" cy="220450"/>
              </a:xfrm>
              <a:custGeom>
                <a:rect b="b" l="l" r="r" t="t"/>
                <a:pathLst>
                  <a:path extrusionOk="0" h="8818" w="11676">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
              <p:cNvSpPr/>
              <p:nvPr/>
            </p:nvSpPr>
            <p:spPr>
              <a:xfrm>
                <a:off x="1648850" y="3870725"/>
                <a:ext cx="281900" cy="219475"/>
              </a:xfrm>
              <a:custGeom>
                <a:rect b="b" l="l" r="r" t="t"/>
                <a:pathLst>
                  <a:path extrusionOk="0" h="8779" w="11276">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9"/>
              <p:cNvSpPr/>
              <p:nvPr/>
            </p:nvSpPr>
            <p:spPr>
              <a:xfrm>
                <a:off x="1378650" y="4372750"/>
                <a:ext cx="512900" cy="46725"/>
              </a:xfrm>
              <a:custGeom>
                <a:rect b="b" l="l" r="r" t="t"/>
                <a:pathLst>
                  <a:path extrusionOk="0" h="1869" w="20516">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
              <p:cNvSpPr/>
              <p:nvPr/>
            </p:nvSpPr>
            <p:spPr>
              <a:xfrm>
                <a:off x="1378650" y="4395250"/>
                <a:ext cx="512900" cy="24225"/>
              </a:xfrm>
              <a:custGeom>
                <a:rect b="b" l="l" r="r" t="t"/>
                <a:pathLst>
                  <a:path extrusionOk="0" h="969" w="20516">
                    <a:moveTo>
                      <a:pt x="1" y="1"/>
                    </a:moveTo>
                    <a:lnTo>
                      <a:pt x="1" y="968"/>
                    </a:lnTo>
                    <a:lnTo>
                      <a:pt x="20515" y="968"/>
                    </a:lnTo>
                    <a:lnTo>
                      <a:pt x="20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9"/>
              <p:cNvSpPr/>
              <p:nvPr/>
            </p:nvSpPr>
            <p:spPr>
              <a:xfrm>
                <a:off x="1520425" y="4186775"/>
                <a:ext cx="133450" cy="188500"/>
              </a:xfrm>
              <a:custGeom>
                <a:rect b="b" l="l" r="r" t="t"/>
                <a:pathLst>
                  <a:path extrusionOk="0" fill="none" h="7540" w="5338">
                    <a:moveTo>
                      <a:pt x="2669" y="7539"/>
                    </a:moveTo>
                    <a:cubicBezTo>
                      <a:pt x="2669" y="7539"/>
                      <a:pt x="0" y="2769"/>
                      <a:pt x="5338" y="0"/>
                    </a:cubicBezTo>
                  </a:path>
                </a:pathLst>
              </a:custGeom>
              <a:solidFill>
                <a:schemeClr val="lt1"/>
              </a:solidFill>
              <a:ln cap="rnd" cmpd="sng" w="3752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9"/>
              <p:cNvSpPr/>
              <p:nvPr/>
            </p:nvSpPr>
            <p:spPr>
              <a:xfrm>
                <a:off x="1498750" y="3989125"/>
                <a:ext cx="91750" cy="176825"/>
              </a:xfrm>
              <a:custGeom>
                <a:rect b="b" l="l" r="r" t="t"/>
                <a:pathLst>
                  <a:path extrusionOk="0" h="7073" w="3670">
                    <a:moveTo>
                      <a:pt x="3669" y="1"/>
                    </a:moveTo>
                    <a:cubicBezTo>
                      <a:pt x="867" y="935"/>
                      <a:pt x="0" y="4537"/>
                      <a:pt x="968" y="7072"/>
                    </a:cubicBezTo>
                    <a:cubicBezTo>
                      <a:pt x="867" y="4404"/>
                      <a:pt x="1435" y="1702"/>
                      <a:pt x="3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9" name="Google Shape;1559;p9"/>
          <p:cNvGrpSpPr/>
          <p:nvPr/>
        </p:nvGrpSpPr>
        <p:grpSpPr>
          <a:xfrm>
            <a:off x="355276" y="4028893"/>
            <a:ext cx="3319678" cy="1165824"/>
            <a:chOff x="355276" y="4028893"/>
            <a:chExt cx="3319678" cy="1165824"/>
          </a:xfrm>
        </p:grpSpPr>
        <p:grpSp>
          <p:nvGrpSpPr>
            <p:cNvPr id="1560" name="Google Shape;1560;p9"/>
            <p:cNvGrpSpPr/>
            <p:nvPr/>
          </p:nvGrpSpPr>
          <p:grpSpPr>
            <a:xfrm>
              <a:off x="355276" y="4196643"/>
              <a:ext cx="3319678" cy="998074"/>
              <a:chOff x="1951575" y="2613150"/>
              <a:chExt cx="3658450" cy="2837050"/>
            </a:xfrm>
          </p:grpSpPr>
          <p:sp>
            <p:nvSpPr>
              <p:cNvPr id="1561" name="Google Shape;1561;p9"/>
              <p:cNvSpPr/>
              <p:nvPr/>
            </p:nvSpPr>
            <p:spPr>
              <a:xfrm>
                <a:off x="1951575" y="2613150"/>
                <a:ext cx="3658450" cy="2837050"/>
              </a:xfrm>
              <a:custGeom>
                <a:rect b="b" l="l" r="r" t="t"/>
                <a:pathLst>
                  <a:path extrusionOk="0" h="113482" w="146338">
                    <a:moveTo>
                      <a:pt x="51403" y="0"/>
                    </a:moveTo>
                    <a:lnTo>
                      <a:pt x="0" y="113482"/>
                    </a:lnTo>
                    <a:lnTo>
                      <a:pt x="146338" y="113482"/>
                    </a:lnTo>
                    <a:lnTo>
                      <a:pt x="999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9"/>
              <p:cNvSpPr/>
              <p:nvPr/>
            </p:nvSpPr>
            <p:spPr>
              <a:xfrm>
                <a:off x="2161725" y="2613150"/>
                <a:ext cx="1188375" cy="2837050"/>
              </a:xfrm>
              <a:custGeom>
                <a:rect b="b" l="l" r="r" t="t"/>
                <a:pathLst>
                  <a:path extrusionOk="0" fill="none" h="113482" w="47535">
                    <a:moveTo>
                      <a:pt x="47534" y="0"/>
                    </a:moveTo>
                    <a:lnTo>
                      <a:pt x="0"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
              <p:cNvSpPr/>
              <p:nvPr/>
            </p:nvSpPr>
            <p:spPr>
              <a:xfrm>
                <a:off x="4330775" y="2613150"/>
                <a:ext cx="1104975" cy="2837050"/>
              </a:xfrm>
              <a:custGeom>
                <a:rect b="b" l="l" r="r" t="t"/>
                <a:pathLst>
                  <a:path extrusionOk="0" fill="none" h="113482" w="44199">
                    <a:moveTo>
                      <a:pt x="0" y="0"/>
                    </a:moveTo>
                    <a:lnTo>
                      <a:pt x="44198" y="113482"/>
                    </a:lnTo>
                  </a:path>
                </a:pathLst>
              </a:custGeom>
              <a:noFill/>
              <a:ln cap="flat" cmpd="sng" w="108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9"/>
            <p:cNvSpPr/>
            <p:nvPr/>
          </p:nvSpPr>
          <p:spPr>
            <a:xfrm>
              <a:off x="989006" y="4031522"/>
              <a:ext cx="2120058" cy="210279"/>
            </a:xfrm>
            <a:custGeom>
              <a:rect b="b" l="l" r="r" t="t"/>
              <a:pathLst>
                <a:path extrusionOk="0" h="9419" w="122529">
                  <a:moveTo>
                    <a:pt x="1" y="1"/>
                  </a:moveTo>
                  <a:lnTo>
                    <a:pt x="122528" y="1"/>
                  </a:lnTo>
                  <a:lnTo>
                    <a:pt x="122528" y="9419"/>
                  </a:lnTo>
                  <a:lnTo>
                    <a:pt x="1" y="94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
            <p:cNvSpPr/>
            <p:nvPr/>
          </p:nvSpPr>
          <p:spPr>
            <a:xfrm>
              <a:off x="1468800" y="4031525"/>
              <a:ext cx="1201538" cy="210279"/>
            </a:xfrm>
            <a:custGeom>
              <a:rect b="b" l="l" r="r" t="t"/>
              <a:pathLst>
                <a:path extrusionOk="0" h="9419" w="54984">
                  <a:moveTo>
                    <a:pt x="1" y="1"/>
                  </a:moveTo>
                  <a:lnTo>
                    <a:pt x="1" y="9419"/>
                  </a:lnTo>
                  <a:lnTo>
                    <a:pt x="54984" y="9419"/>
                  </a:lnTo>
                  <a:lnTo>
                    <a:pt x="54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6" name="Google Shape;1566;p9"/>
            <p:cNvCxnSpPr/>
            <p:nvPr/>
          </p:nvCxnSpPr>
          <p:spPr>
            <a:xfrm>
              <a:off x="2558300" y="4028893"/>
              <a:ext cx="1800" cy="212700"/>
            </a:xfrm>
            <a:prstGeom prst="straightConnector1">
              <a:avLst/>
            </a:prstGeom>
            <a:noFill/>
            <a:ln cap="flat" cmpd="sng" w="19050">
              <a:solidFill>
                <a:schemeClr val="accent2"/>
              </a:solidFill>
              <a:prstDash val="solid"/>
              <a:round/>
              <a:headEnd len="med" w="med" type="none"/>
              <a:tailEnd len="med" w="med" type="none"/>
            </a:ln>
          </p:spPr>
        </p:cxnSp>
        <p:cxnSp>
          <p:nvCxnSpPr>
            <p:cNvPr id="1567" name="Google Shape;1567;p9"/>
            <p:cNvCxnSpPr/>
            <p:nvPr/>
          </p:nvCxnSpPr>
          <p:spPr>
            <a:xfrm>
              <a:off x="1568325" y="4030306"/>
              <a:ext cx="1800" cy="212700"/>
            </a:xfrm>
            <a:prstGeom prst="straightConnector1">
              <a:avLst/>
            </a:prstGeom>
            <a:noFill/>
            <a:ln cap="flat" cmpd="sng" w="19050">
              <a:solidFill>
                <a:schemeClr val="accent2"/>
              </a:solidFill>
              <a:prstDash val="solid"/>
              <a:round/>
              <a:headEnd len="med" w="med" type="none"/>
              <a:tailEnd len="med" w="med" type="none"/>
            </a:ln>
          </p:spPr>
        </p:cxnSp>
      </p:grpSp>
      <p:grpSp>
        <p:nvGrpSpPr>
          <p:cNvPr id="1568" name="Google Shape;1568;p9"/>
          <p:cNvGrpSpPr/>
          <p:nvPr/>
        </p:nvGrpSpPr>
        <p:grpSpPr>
          <a:xfrm>
            <a:off x="-417858" y="-823150"/>
            <a:ext cx="9978772" cy="5996593"/>
            <a:chOff x="-417858" y="-823150"/>
            <a:chExt cx="9978772" cy="5996593"/>
          </a:xfrm>
        </p:grpSpPr>
        <p:grpSp>
          <p:nvGrpSpPr>
            <p:cNvPr id="1569" name="Google Shape;1569;p9"/>
            <p:cNvGrpSpPr/>
            <p:nvPr/>
          </p:nvGrpSpPr>
          <p:grpSpPr>
            <a:xfrm flipH="1">
              <a:off x="7860239" y="-132175"/>
              <a:ext cx="1291188" cy="5305618"/>
              <a:chOff x="1440600" y="197825"/>
              <a:chExt cx="990175" cy="3797050"/>
            </a:xfrm>
          </p:grpSpPr>
          <p:sp>
            <p:nvSpPr>
              <p:cNvPr id="1570" name="Google Shape;1570;p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9"/>
            <p:cNvGrpSpPr/>
            <p:nvPr/>
          </p:nvGrpSpPr>
          <p:grpSpPr>
            <a:xfrm>
              <a:off x="23" y="-132175"/>
              <a:ext cx="1291188" cy="5305618"/>
              <a:chOff x="1440600" y="197825"/>
              <a:chExt cx="990175" cy="3797050"/>
            </a:xfrm>
          </p:grpSpPr>
          <p:sp>
            <p:nvSpPr>
              <p:cNvPr id="1580" name="Google Shape;1580;p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9"/>
            <p:cNvGrpSpPr/>
            <p:nvPr/>
          </p:nvGrpSpPr>
          <p:grpSpPr>
            <a:xfrm>
              <a:off x="-417858" y="-823150"/>
              <a:ext cx="9978772" cy="1382075"/>
              <a:chOff x="193475" y="-693375"/>
              <a:chExt cx="7221575" cy="1382075"/>
            </a:xfrm>
          </p:grpSpPr>
          <p:sp>
            <p:nvSpPr>
              <p:cNvPr id="1590" name="Google Shape;1590;p9"/>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7" name="Google Shape;1627;p9"/>
          <p:cNvSpPr txBox="1"/>
          <p:nvPr>
            <p:ph type="title"/>
          </p:nvPr>
        </p:nvSpPr>
        <p:spPr>
          <a:xfrm>
            <a:off x="3784050" y="1456257"/>
            <a:ext cx="4471500" cy="1052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28" name="Google Shape;1628;p9"/>
          <p:cNvSpPr txBox="1"/>
          <p:nvPr>
            <p:ph idx="1" type="subTitle"/>
          </p:nvPr>
        </p:nvSpPr>
        <p:spPr>
          <a:xfrm>
            <a:off x="3784050" y="2508607"/>
            <a:ext cx="4471500" cy="12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9" name="Shape 1629"/>
        <p:cNvGrpSpPr/>
        <p:nvPr/>
      </p:nvGrpSpPr>
      <p:grpSpPr>
        <a:xfrm>
          <a:off x="0" y="0"/>
          <a:ext cx="0" cy="0"/>
          <a:chOff x="0" y="0"/>
          <a:chExt cx="0" cy="0"/>
        </a:xfrm>
      </p:grpSpPr>
      <p:sp>
        <p:nvSpPr>
          <p:cNvPr id="1630" name="Google Shape;1630;p10"/>
          <p:cNvSpPr txBox="1"/>
          <p:nvPr>
            <p:ph type="title"/>
          </p:nvPr>
        </p:nvSpPr>
        <p:spPr>
          <a:xfrm rot="323">
            <a:off x="720000" y="1856400"/>
            <a:ext cx="3195000" cy="20175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SzPts val="30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264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indent="-317500" lvl="1" marL="9144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indent="-317500" lvl="2" marL="13716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indent="-317500" lvl="3" marL="18288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indent="-317500" lvl="4" marL="22860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indent="-317500" lvl="5" marL="27432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indent="-317500" lvl="6" marL="32004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indent="-317500" lvl="7" marL="36576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indent="-317500" lvl="8" marL="41148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hyperlink" Target="https://www.linkedin.com/in/jorgearroyo16/" TargetMode="External"/><Relationship Id="rId5" Type="http://schemas.openxmlformats.org/officeDocument/2006/relationships/image" Target="../media/image3.png"/><Relationship Id="rId6" Type="http://schemas.openxmlformats.org/officeDocument/2006/relationships/hyperlink" Target="https://www.linkedin.com/in/ben-rosensweig-b82b4217a/" TargetMode="External"/><Relationship Id="rId7" Type="http://schemas.openxmlformats.org/officeDocument/2006/relationships/hyperlink" Target="https://www.linkedin.com/in/ethan-tebbe-5225101a0" TargetMode="External"/><Relationship Id="rId8" Type="http://schemas.openxmlformats.org/officeDocument/2006/relationships/image" Target="../media/image4.png"/><Relationship Id="rId11" Type="http://schemas.openxmlformats.org/officeDocument/2006/relationships/hyperlink" Target="https://www.linkedin.com/in/hassan-aftab-1028a482/" TargetMode="External"/><Relationship Id="rId10"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www.color-hex.com/color-palette/4236" TargetMode="External"/><Relationship Id="rId4" Type="http://schemas.openxmlformats.org/officeDocument/2006/relationships/hyperlink" Target="https://www.color-hex.com/color-palette/4236" TargetMode="External"/><Relationship Id="rId5" Type="http://schemas.openxmlformats.org/officeDocument/2006/relationships/hyperlink" Target="https://brand.imdb.com/imdb" TargetMode="External"/><Relationship Id="rId6" Type="http://schemas.openxmlformats.org/officeDocument/2006/relationships/hyperlink" Target="https://brand.imdb.com/imdb" TargetMode="External"/><Relationship Id="rId7" Type="http://schemas.openxmlformats.org/officeDocument/2006/relationships/hyperlink" Target="https://brand.imdb.com/imd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ethanmtebbe.pythonanywhere.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3" name="Shape 6273"/>
        <p:cNvGrpSpPr/>
        <p:nvPr/>
      </p:nvGrpSpPr>
      <p:grpSpPr>
        <a:xfrm>
          <a:off x="0" y="0"/>
          <a:ext cx="0" cy="0"/>
          <a:chOff x="0" y="0"/>
          <a:chExt cx="0" cy="0"/>
        </a:xfrm>
      </p:grpSpPr>
      <p:grpSp>
        <p:nvGrpSpPr>
          <p:cNvPr id="6274" name="Google Shape;6274;p38"/>
          <p:cNvGrpSpPr/>
          <p:nvPr/>
        </p:nvGrpSpPr>
        <p:grpSpPr>
          <a:xfrm>
            <a:off x="507308" y="3057669"/>
            <a:ext cx="1142654" cy="1484609"/>
            <a:chOff x="1492475" y="2925250"/>
            <a:chExt cx="1001625" cy="1301375"/>
          </a:xfrm>
        </p:grpSpPr>
        <p:sp>
          <p:nvSpPr>
            <p:cNvPr id="6275" name="Google Shape;6275;p38"/>
            <p:cNvSpPr/>
            <p:nvPr/>
          </p:nvSpPr>
          <p:spPr>
            <a:xfrm>
              <a:off x="1492475" y="3091725"/>
              <a:ext cx="825075" cy="186525"/>
            </a:xfrm>
            <a:custGeom>
              <a:rect b="b" l="l" r="r" t="t"/>
              <a:pathLst>
                <a:path extrusionOk="0" fill="none" h="7461" w="33003">
                  <a:moveTo>
                    <a:pt x="1" y="2109"/>
                  </a:moveTo>
                  <a:cubicBezTo>
                    <a:pt x="1" y="2109"/>
                    <a:pt x="4636" y="7460"/>
                    <a:pt x="14920" y="7202"/>
                  </a:cubicBezTo>
                  <a:cubicBezTo>
                    <a:pt x="25821" y="6923"/>
                    <a:pt x="33003" y="0"/>
                    <a:pt x="33003" y="0"/>
                  </a:cubicBezTo>
                </a:path>
              </a:pathLst>
            </a:custGeom>
            <a:solidFill>
              <a:schemeClr val="accent2"/>
            </a:solidFill>
            <a:ln cap="flat" cmpd="sng" w="27850">
              <a:solidFill>
                <a:schemeClr val="dk1"/>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38"/>
            <p:cNvSpPr/>
            <p:nvPr/>
          </p:nvSpPr>
          <p:spPr>
            <a:xfrm>
              <a:off x="2118600" y="4131125"/>
              <a:ext cx="375500" cy="95500"/>
            </a:xfrm>
            <a:custGeom>
              <a:rect b="b" l="l" r="r" t="t"/>
              <a:pathLst>
                <a:path extrusionOk="0" h="3820" w="15020">
                  <a:moveTo>
                    <a:pt x="7520" y="0"/>
                  </a:moveTo>
                  <a:cubicBezTo>
                    <a:pt x="3362" y="0"/>
                    <a:pt x="0" y="856"/>
                    <a:pt x="0" y="1910"/>
                  </a:cubicBezTo>
                  <a:cubicBezTo>
                    <a:pt x="0" y="2964"/>
                    <a:pt x="3362" y="3820"/>
                    <a:pt x="7520" y="3820"/>
                  </a:cubicBezTo>
                  <a:cubicBezTo>
                    <a:pt x="11658" y="3820"/>
                    <a:pt x="15019" y="2964"/>
                    <a:pt x="15019" y="1910"/>
                  </a:cubicBezTo>
                  <a:cubicBezTo>
                    <a:pt x="15019" y="856"/>
                    <a:pt x="11658" y="0"/>
                    <a:pt x="7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38"/>
            <p:cNvSpPr/>
            <p:nvPr/>
          </p:nvSpPr>
          <p:spPr>
            <a:xfrm>
              <a:off x="2274250" y="3122050"/>
              <a:ext cx="64200" cy="1028500"/>
            </a:xfrm>
            <a:custGeom>
              <a:rect b="b" l="l" r="r" t="t"/>
              <a:pathLst>
                <a:path extrusionOk="0" h="41140" w="2568">
                  <a:moveTo>
                    <a:pt x="1" y="1"/>
                  </a:moveTo>
                  <a:lnTo>
                    <a:pt x="1" y="41139"/>
                  </a:lnTo>
                  <a:lnTo>
                    <a:pt x="2567" y="41139"/>
                  </a:lnTo>
                  <a:lnTo>
                    <a:pt x="25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38"/>
            <p:cNvSpPr/>
            <p:nvPr/>
          </p:nvSpPr>
          <p:spPr>
            <a:xfrm>
              <a:off x="2286200" y="3122550"/>
              <a:ext cx="20400" cy="1027000"/>
            </a:xfrm>
            <a:custGeom>
              <a:rect b="b" l="l" r="r" t="t"/>
              <a:pathLst>
                <a:path extrusionOk="0" h="41080" w="816">
                  <a:moveTo>
                    <a:pt x="0" y="1"/>
                  </a:moveTo>
                  <a:lnTo>
                    <a:pt x="0" y="41079"/>
                  </a:lnTo>
                  <a:lnTo>
                    <a:pt x="816" y="41079"/>
                  </a:lnTo>
                  <a:lnTo>
                    <a:pt x="8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38"/>
            <p:cNvSpPr/>
            <p:nvPr/>
          </p:nvSpPr>
          <p:spPr>
            <a:xfrm>
              <a:off x="2264800" y="3073325"/>
              <a:ext cx="83100" cy="48750"/>
            </a:xfrm>
            <a:custGeom>
              <a:rect b="b" l="l" r="r" t="t"/>
              <a:pathLst>
                <a:path extrusionOk="0" h="1950" w="3324">
                  <a:moveTo>
                    <a:pt x="1" y="0"/>
                  </a:moveTo>
                  <a:lnTo>
                    <a:pt x="1" y="1950"/>
                  </a:lnTo>
                  <a:lnTo>
                    <a:pt x="3323" y="1950"/>
                  </a:lnTo>
                  <a:lnTo>
                    <a:pt x="33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38"/>
            <p:cNvSpPr/>
            <p:nvPr/>
          </p:nvSpPr>
          <p:spPr>
            <a:xfrm>
              <a:off x="2247900" y="3060900"/>
              <a:ext cx="114400" cy="12450"/>
            </a:xfrm>
            <a:custGeom>
              <a:rect b="b" l="l" r="r" t="t"/>
              <a:pathLst>
                <a:path extrusionOk="0" h="498" w="4576">
                  <a:moveTo>
                    <a:pt x="1" y="0"/>
                  </a:moveTo>
                  <a:lnTo>
                    <a:pt x="1" y="497"/>
                  </a:lnTo>
                  <a:lnTo>
                    <a:pt x="4576" y="497"/>
                  </a:lnTo>
                  <a:lnTo>
                    <a:pt x="4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38"/>
            <p:cNvSpPr/>
            <p:nvPr/>
          </p:nvSpPr>
          <p:spPr>
            <a:xfrm>
              <a:off x="2230500" y="2925250"/>
              <a:ext cx="148225" cy="138150"/>
            </a:xfrm>
            <a:custGeom>
              <a:rect b="b" l="l" r="r" t="t"/>
              <a:pathLst>
                <a:path extrusionOk="0" h="5526" w="5929">
                  <a:moveTo>
                    <a:pt x="2972" y="1"/>
                  </a:moveTo>
                  <a:cubicBezTo>
                    <a:pt x="1648" y="1"/>
                    <a:pt x="473" y="975"/>
                    <a:pt x="239" y="2323"/>
                  </a:cubicBezTo>
                  <a:cubicBezTo>
                    <a:pt x="0" y="3835"/>
                    <a:pt x="1015" y="5247"/>
                    <a:pt x="2527" y="5486"/>
                  </a:cubicBezTo>
                  <a:cubicBezTo>
                    <a:pt x="2683" y="5513"/>
                    <a:pt x="2838" y="5525"/>
                    <a:pt x="2992" y="5525"/>
                  </a:cubicBezTo>
                  <a:cubicBezTo>
                    <a:pt x="4318" y="5525"/>
                    <a:pt x="5476" y="4556"/>
                    <a:pt x="5690" y="3218"/>
                  </a:cubicBezTo>
                  <a:cubicBezTo>
                    <a:pt x="5928" y="1706"/>
                    <a:pt x="4914" y="294"/>
                    <a:pt x="3402" y="35"/>
                  </a:cubicBezTo>
                  <a:cubicBezTo>
                    <a:pt x="3258" y="12"/>
                    <a:pt x="3114" y="1"/>
                    <a:pt x="29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38"/>
            <p:cNvSpPr/>
            <p:nvPr/>
          </p:nvSpPr>
          <p:spPr>
            <a:xfrm>
              <a:off x="2240450" y="2934700"/>
              <a:ext cx="51250" cy="50000"/>
            </a:xfrm>
            <a:custGeom>
              <a:rect b="b" l="l" r="r" t="t"/>
              <a:pathLst>
                <a:path extrusionOk="0" h="2000" w="2050">
                  <a:moveTo>
                    <a:pt x="1651" y="1"/>
                  </a:moveTo>
                  <a:cubicBezTo>
                    <a:pt x="1382" y="1"/>
                    <a:pt x="984" y="261"/>
                    <a:pt x="637" y="672"/>
                  </a:cubicBezTo>
                  <a:cubicBezTo>
                    <a:pt x="179" y="1209"/>
                    <a:pt x="0" y="1766"/>
                    <a:pt x="239" y="1945"/>
                  </a:cubicBezTo>
                  <a:cubicBezTo>
                    <a:pt x="284" y="1982"/>
                    <a:pt x="342" y="1999"/>
                    <a:pt x="409" y="1999"/>
                  </a:cubicBezTo>
                  <a:cubicBezTo>
                    <a:pt x="668" y="1999"/>
                    <a:pt x="1069" y="1739"/>
                    <a:pt x="1432" y="1328"/>
                  </a:cubicBezTo>
                  <a:cubicBezTo>
                    <a:pt x="1870" y="811"/>
                    <a:pt x="2049" y="234"/>
                    <a:pt x="1830" y="55"/>
                  </a:cubicBezTo>
                  <a:cubicBezTo>
                    <a:pt x="1781" y="18"/>
                    <a:pt x="1720" y="1"/>
                    <a:pt x="16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38"/>
            <p:cNvSpPr/>
            <p:nvPr/>
          </p:nvSpPr>
          <p:spPr>
            <a:xfrm>
              <a:off x="2274250" y="3073325"/>
              <a:ext cx="20425" cy="48750"/>
            </a:xfrm>
            <a:custGeom>
              <a:rect b="b" l="l" r="r" t="t"/>
              <a:pathLst>
                <a:path extrusionOk="0" h="1950" w="817">
                  <a:moveTo>
                    <a:pt x="1" y="0"/>
                  </a:moveTo>
                  <a:lnTo>
                    <a:pt x="1" y="1950"/>
                  </a:lnTo>
                  <a:lnTo>
                    <a:pt x="816" y="1950"/>
                  </a:lnTo>
                  <a:lnTo>
                    <a:pt x="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38"/>
          <p:cNvGrpSpPr/>
          <p:nvPr/>
        </p:nvGrpSpPr>
        <p:grpSpPr>
          <a:xfrm flipH="1">
            <a:off x="7524558" y="3057669"/>
            <a:ext cx="1142654" cy="1484609"/>
            <a:chOff x="1492475" y="2925250"/>
            <a:chExt cx="1001625" cy="1301375"/>
          </a:xfrm>
        </p:grpSpPr>
        <p:sp>
          <p:nvSpPr>
            <p:cNvPr id="6285" name="Google Shape;6285;p38"/>
            <p:cNvSpPr/>
            <p:nvPr/>
          </p:nvSpPr>
          <p:spPr>
            <a:xfrm>
              <a:off x="1492475" y="3091725"/>
              <a:ext cx="825075" cy="186525"/>
            </a:xfrm>
            <a:custGeom>
              <a:rect b="b" l="l" r="r" t="t"/>
              <a:pathLst>
                <a:path extrusionOk="0" fill="none" h="7461" w="33003">
                  <a:moveTo>
                    <a:pt x="1" y="2109"/>
                  </a:moveTo>
                  <a:cubicBezTo>
                    <a:pt x="1" y="2109"/>
                    <a:pt x="4636" y="7460"/>
                    <a:pt x="14920" y="7202"/>
                  </a:cubicBezTo>
                  <a:cubicBezTo>
                    <a:pt x="25821" y="6923"/>
                    <a:pt x="33003" y="0"/>
                    <a:pt x="33003" y="0"/>
                  </a:cubicBezTo>
                </a:path>
              </a:pathLst>
            </a:custGeom>
            <a:solidFill>
              <a:schemeClr val="dk1"/>
            </a:solidFill>
            <a:ln cap="flat" cmpd="sng" w="27850">
              <a:solidFill>
                <a:srgbClr val="FFFFF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8"/>
            <p:cNvSpPr/>
            <p:nvPr/>
          </p:nvSpPr>
          <p:spPr>
            <a:xfrm>
              <a:off x="2118600" y="4131125"/>
              <a:ext cx="375500" cy="95500"/>
            </a:xfrm>
            <a:custGeom>
              <a:rect b="b" l="l" r="r" t="t"/>
              <a:pathLst>
                <a:path extrusionOk="0" h="3820" w="15020">
                  <a:moveTo>
                    <a:pt x="7520" y="0"/>
                  </a:moveTo>
                  <a:cubicBezTo>
                    <a:pt x="3362" y="0"/>
                    <a:pt x="0" y="856"/>
                    <a:pt x="0" y="1910"/>
                  </a:cubicBezTo>
                  <a:cubicBezTo>
                    <a:pt x="0" y="2964"/>
                    <a:pt x="3362" y="3820"/>
                    <a:pt x="7520" y="3820"/>
                  </a:cubicBezTo>
                  <a:cubicBezTo>
                    <a:pt x="11658" y="3820"/>
                    <a:pt x="15019" y="2964"/>
                    <a:pt x="15019" y="1910"/>
                  </a:cubicBezTo>
                  <a:cubicBezTo>
                    <a:pt x="15019" y="856"/>
                    <a:pt x="11658" y="0"/>
                    <a:pt x="7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8"/>
            <p:cNvSpPr/>
            <p:nvPr/>
          </p:nvSpPr>
          <p:spPr>
            <a:xfrm>
              <a:off x="2274250" y="3122050"/>
              <a:ext cx="64200" cy="1028500"/>
            </a:xfrm>
            <a:custGeom>
              <a:rect b="b" l="l" r="r" t="t"/>
              <a:pathLst>
                <a:path extrusionOk="0" h="41140" w="2568">
                  <a:moveTo>
                    <a:pt x="1" y="1"/>
                  </a:moveTo>
                  <a:lnTo>
                    <a:pt x="1" y="41139"/>
                  </a:lnTo>
                  <a:lnTo>
                    <a:pt x="2567" y="41139"/>
                  </a:lnTo>
                  <a:lnTo>
                    <a:pt x="25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8"/>
            <p:cNvSpPr/>
            <p:nvPr/>
          </p:nvSpPr>
          <p:spPr>
            <a:xfrm>
              <a:off x="2286200" y="3122550"/>
              <a:ext cx="20400" cy="1027000"/>
            </a:xfrm>
            <a:custGeom>
              <a:rect b="b" l="l" r="r" t="t"/>
              <a:pathLst>
                <a:path extrusionOk="0" h="41080" w="816">
                  <a:moveTo>
                    <a:pt x="0" y="1"/>
                  </a:moveTo>
                  <a:lnTo>
                    <a:pt x="0" y="41079"/>
                  </a:lnTo>
                  <a:lnTo>
                    <a:pt x="816" y="41079"/>
                  </a:lnTo>
                  <a:lnTo>
                    <a:pt x="8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38"/>
            <p:cNvSpPr/>
            <p:nvPr/>
          </p:nvSpPr>
          <p:spPr>
            <a:xfrm>
              <a:off x="2264800" y="3073325"/>
              <a:ext cx="83100" cy="48750"/>
            </a:xfrm>
            <a:custGeom>
              <a:rect b="b" l="l" r="r" t="t"/>
              <a:pathLst>
                <a:path extrusionOk="0" h="1950" w="3324">
                  <a:moveTo>
                    <a:pt x="1" y="0"/>
                  </a:moveTo>
                  <a:lnTo>
                    <a:pt x="1" y="1950"/>
                  </a:lnTo>
                  <a:lnTo>
                    <a:pt x="3323" y="1950"/>
                  </a:lnTo>
                  <a:lnTo>
                    <a:pt x="33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38"/>
            <p:cNvSpPr/>
            <p:nvPr/>
          </p:nvSpPr>
          <p:spPr>
            <a:xfrm>
              <a:off x="2247900" y="3060900"/>
              <a:ext cx="114400" cy="12450"/>
            </a:xfrm>
            <a:custGeom>
              <a:rect b="b" l="l" r="r" t="t"/>
              <a:pathLst>
                <a:path extrusionOk="0" h="498" w="4576">
                  <a:moveTo>
                    <a:pt x="1" y="0"/>
                  </a:moveTo>
                  <a:lnTo>
                    <a:pt x="1" y="497"/>
                  </a:lnTo>
                  <a:lnTo>
                    <a:pt x="4576" y="497"/>
                  </a:lnTo>
                  <a:lnTo>
                    <a:pt x="4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8"/>
            <p:cNvSpPr/>
            <p:nvPr/>
          </p:nvSpPr>
          <p:spPr>
            <a:xfrm>
              <a:off x="2230500" y="2925250"/>
              <a:ext cx="148225" cy="138150"/>
            </a:xfrm>
            <a:custGeom>
              <a:rect b="b" l="l" r="r" t="t"/>
              <a:pathLst>
                <a:path extrusionOk="0" h="5526" w="5929">
                  <a:moveTo>
                    <a:pt x="2972" y="1"/>
                  </a:moveTo>
                  <a:cubicBezTo>
                    <a:pt x="1648" y="1"/>
                    <a:pt x="473" y="975"/>
                    <a:pt x="239" y="2323"/>
                  </a:cubicBezTo>
                  <a:cubicBezTo>
                    <a:pt x="0" y="3835"/>
                    <a:pt x="1015" y="5247"/>
                    <a:pt x="2527" y="5486"/>
                  </a:cubicBezTo>
                  <a:cubicBezTo>
                    <a:pt x="2683" y="5513"/>
                    <a:pt x="2838" y="5525"/>
                    <a:pt x="2992" y="5525"/>
                  </a:cubicBezTo>
                  <a:cubicBezTo>
                    <a:pt x="4318" y="5525"/>
                    <a:pt x="5476" y="4556"/>
                    <a:pt x="5690" y="3218"/>
                  </a:cubicBezTo>
                  <a:cubicBezTo>
                    <a:pt x="5928" y="1706"/>
                    <a:pt x="4914" y="294"/>
                    <a:pt x="3402" y="35"/>
                  </a:cubicBezTo>
                  <a:cubicBezTo>
                    <a:pt x="3258" y="12"/>
                    <a:pt x="3114" y="1"/>
                    <a:pt x="29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8"/>
            <p:cNvSpPr/>
            <p:nvPr/>
          </p:nvSpPr>
          <p:spPr>
            <a:xfrm>
              <a:off x="2240450" y="2934700"/>
              <a:ext cx="51250" cy="50000"/>
            </a:xfrm>
            <a:custGeom>
              <a:rect b="b" l="l" r="r" t="t"/>
              <a:pathLst>
                <a:path extrusionOk="0" h="2000" w="2050">
                  <a:moveTo>
                    <a:pt x="1651" y="1"/>
                  </a:moveTo>
                  <a:cubicBezTo>
                    <a:pt x="1382" y="1"/>
                    <a:pt x="984" y="261"/>
                    <a:pt x="637" y="672"/>
                  </a:cubicBezTo>
                  <a:cubicBezTo>
                    <a:pt x="179" y="1209"/>
                    <a:pt x="0" y="1766"/>
                    <a:pt x="239" y="1945"/>
                  </a:cubicBezTo>
                  <a:cubicBezTo>
                    <a:pt x="284" y="1982"/>
                    <a:pt x="342" y="1999"/>
                    <a:pt x="409" y="1999"/>
                  </a:cubicBezTo>
                  <a:cubicBezTo>
                    <a:pt x="668" y="1999"/>
                    <a:pt x="1069" y="1739"/>
                    <a:pt x="1432" y="1328"/>
                  </a:cubicBezTo>
                  <a:cubicBezTo>
                    <a:pt x="1870" y="811"/>
                    <a:pt x="2049" y="234"/>
                    <a:pt x="1830" y="55"/>
                  </a:cubicBezTo>
                  <a:cubicBezTo>
                    <a:pt x="1781" y="18"/>
                    <a:pt x="1720" y="1"/>
                    <a:pt x="16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38"/>
            <p:cNvSpPr/>
            <p:nvPr/>
          </p:nvSpPr>
          <p:spPr>
            <a:xfrm>
              <a:off x="2274250" y="3073325"/>
              <a:ext cx="20425" cy="48750"/>
            </a:xfrm>
            <a:custGeom>
              <a:rect b="b" l="l" r="r" t="t"/>
              <a:pathLst>
                <a:path extrusionOk="0" h="1950" w="817">
                  <a:moveTo>
                    <a:pt x="1" y="0"/>
                  </a:moveTo>
                  <a:lnTo>
                    <a:pt x="1" y="1950"/>
                  </a:lnTo>
                  <a:lnTo>
                    <a:pt x="816" y="1950"/>
                  </a:lnTo>
                  <a:lnTo>
                    <a:pt x="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38"/>
          <p:cNvSpPr txBox="1"/>
          <p:nvPr>
            <p:ph type="ctrTitle"/>
          </p:nvPr>
        </p:nvSpPr>
        <p:spPr>
          <a:xfrm>
            <a:off x="1733350" y="830375"/>
            <a:ext cx="5791200" cy="27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400"/>
              <a:t> </a:t>
            </a:r>
            <a:r>
              <a:rPr lang="en" sz="5600">
                <a:solidFill>
                  <a:schemeClr val="accent2"/>
                </a:solidFill>
              </a:rPr>
              <a:t>IMDB       </a:t>
            </a:r>
            <a:r>
              <a:rPr lang="en" sz="5600"/>
              <a:t>MOVIE</a:t>
            </a:r>
            <a:r>
              <a:rPr lang="en" sz="5000">
                <a:solidFill>
                  <a:schemeClr val="accent2"/>
                </a:solidFill>
              </a:rPr>
              <a:t> </a:t>
            </a:r>
            <a:r>
              <a:rPr lang="en" sz="4300"/>
              <a:t>RECOMMENDER SYSTEM</a:t>
            </a:r>
            <a:endParaRPr sz="3700">
              <a:solidFill>
                <a:schemeClr val="accent3"/>
              </a:solidFill>
            </a:endParaRPr>
          </a:p>
        </p:txBody>
      </p:sp>
      <p:sp>
        <p:nvSpPr>
          <p:cNvPr id="6295" name="Google Shape;6295;p38"/>
          <p:cNvSpPr txBox="1"/>
          <p:nvPr>
            <p:ph idx="1" type="subTitle"/>
          </p:nvPr>
        </p:nvSpPr>
        <p:spPr>
          <a:xfrm>
            <a:off x="2587012" y="3595547"/>
            <a:ext cx="4107600" cy="4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 Rosensweig, Ethan Tebbe, Hassan Aftab, Jorge Arroyo</a:t>
            </a:r>
            <a:endParaRPr/>
          </a:p>
        </p:txBody>
      </p:sp>
      <p:sp>
        <p:nvSpPr>
          <p:cNvPr id="6296" name="Google Shape;6296;p38"/>
          <p:cNvSpPr/>
          <p:nvPr/>
        </p:nvSpPr>
        <p:spPr>
          <a:xfrm>
            <a:off x="6618623" y="3657511"/>
            <a:ext cx="299870" cy="284918"/>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8"/>
          <p:cNvSpPr/>
          <p:nvPr/>
        </p:nvSpPr>
        <p:spPr>
          <a:xfrm>
            <a:off x="2369323" y="3657511"/>
            <a:ext cx="299870" cy="284918"/>
          </a:xfrm>
          <a:custGeom>
            <a:rect b="b" l="l" r="r" t="t"/>
            <a:pathLst>
              <a:path extrusionOk="0" h="8645" w="9098">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3" name="Shape 6503"/>
        <p:cNvGrpSpPr/>
        <p:nvPr/>
      </p:nvGrpSpPr>
      <p:grpSpPr>
        <a:xfrm>
          <a:off x="0" y="0"/>
          <a:ext cx="0" cy="0"/>
          <a:chOff x="0" y="0"/>
          <a:chExt cx="0" cy="0"/>
        </a:xfrm>
      </p:grpSpPr>
      <p:sp>
        <p:nvSpPr>
          <p:cNvPr id="6504" name="Google Shape;6504;p47"/>
          <p:cNvSpPr txBox="1"/>
          <p:nvPr>
            <p:ph idx="6" type="title"/>
          </p:nvPr>
        </p:nvSpPr>
        <p:spPr>
          <a:xfrm>
            <a:off x="825675" y="2131350"/>
            <a:ext cx="7704000" cy="8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5000">
                <a:solidFill>
                  <a:schemeClr val="accent2"/>
                </a:solidFill>
                <a:latin typeface="Georgia"/>
                <a:ea typeface="Georgia"/>
                <a:cs typeface="Georgia"/>
                <a:sym typeface="Georgia"/>
              </a:rPr>
              <a:t>Q &amp; A?</a:t>
            </a:r>
            <a:endParaRPr sz="5000">
              <a:solidFill>
                <a:schemeClr val="accent2"/>
              </a:solidFill>
              <a:latin typeface="Georgia"/>
              <a:ea typeface="Georgia"/>
              <a:cs typeface="Georgia"/>
              <a:sym typeface="Georgia"/>
            </a:endParaRPr>
          </a:p>
        </p:txBody>
      </p:sp>
      <p:grpSp>
        <p:nvGrpSpPr>
          <p:cNvPr id="6505" name="Google Shape;6505;p47"/>
          <p:cNvGrpSpPr/>
          <p:nvPr/>
        </p:nvGrpSpPr>
        <p:grpSpPr>
          <a:xfrm>
            <a:off x="1" y="1656122"/>
            <a:ext cx="3692794" cy="2613438"/>
            <a:chOff x="1833350" y="1615625"/>
            <a:chExt cx="1286150" cy="910225"/>
          </a:xfrm>
        </p:grpSpPr>
        <p:sp>
          <p:nvSpPr>
            <p:cNvPr id="6506" name="Google Shape;6506;p47"/>
            <p:cNvSpPr/>
            <p:nvPr/>
          </p:nvSpPr>
          <p:spPr>
            <a:xfrm>
              <a:off x="2442225" y="1914850"/>
              <a:ext cx="677275" cy="140225"/>
            </a:xfrm>
            <a:custGeom>
              <a:rect b="b" l="l" r="r" t="t"/>
              <a:pathLst>
                <a:path extrusionOk="0" h="5609" w="27091">
                  <a:moveTo>
                    <a:pt x="1" y="0"/>
                  </a:moveTo>
                  <a:lnTo>
                    <a:pt x="1" y="5608"/>
                  </a:lnTo>
                  <a:lnTo>
                    <a:pt x="27091" y="5608"/>
                  </a:lnTo>
                  <a:lnTo>
                    <a:pt x="270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47"/>
            <p:cNvSpPr/>
            <p:nvPr/>
          </p:nvSpPr>
          <p:spPr>
            <a:xfrm>
              <a:off x="2561500" y="1951125"/>
              <a:ext cx="130450" cy="62800"/>
            </a:xfrm>
            <a:custGeom>
              <a:rect b="b" l="l" r="r" t="t"/>
              <a:pathLst>
                <a:path extrusionOk="0" h="2512" w="5218">
                  <a:moveTo>
                    <a:pt x="2149" y="0"/>
                  </a:moveTo>
                  <a:lnTo>
                    <a:pt x="1" y="2511"/>
                  </a:lnTo>
                  <a:lnTo>
                    <a:pt x="3070" y="2511"/>
                  </a:lnTo>
                  <a:lnTo>
                    <a:pt x="5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7"/>
            <p:cNvSpPr/>
            <p:nvPr/>
          </p:nvSpPr>
          <p:spPr>
            <a:xfrm>
              <a:off x="2714950" y="1951125"/>
              <a:ext cx="131850" cy="62800"/>
            </a:xfrm>
            <a:custGeom>
              <a:rect b="b" l="l" r="r" t="t"/>
              <a:pathLst>
                <a:path extrusionOk="0" h="2512" w="5274">
                  <a:moveTo>
                    <a:pt x="2149" y="0"/>
                  </a:moveTo>
                  <a:lnTo>
                    <a:pt x="0" y="2511"/>
                  </a:lnTo>
                  <a:lnTo>
                    <a:pt x="3069" y="2511"/>
                  </a:lnTo>
                  <a:lnTo>
                    <a:pt x="5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47"/>
            <p:cNvSpPr/>
            <p:nvPr/>
          </p:nvSpPr>
          <p:spPr>
            <a:xfrm>
              <a:off x="2869100" y="1951125"/>
              <a:ext cx="131150" cy="62800"/>
            </a:xfrm>
            <a:custGeom>
              <a:rect b="b" l="l" r="r" t="t"/>
              <a:pathLst>
                <a:path extrusionOk="0" h="2512" w="5246">
                  <a:moveTo>
                    <a:pt x="2176" y="0"/>
                  </a:moveTo>
                  <a:lnTo>
                    <a:pt x="0" y="2511"/>
                  </a:lnTo>
                  <a:lnTo>
                    <a:pt x="3069" y="2511"/>
                  </a:lnTo>
                  <a:lnTo>
                    <a:pt x="5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47"/>
            <p:cNvSpPr/>
            <p:nvPr/>
          </p:nvSpPr>
          <p:spPr>
            <a:xfrm>
              <a:off x="2484775" y="1951125"/>
              <a:ext cx="53725" cy="62800"/>
            </a:xfrm>
            <a:custGeom>
              <a:rect b="b" l="l" r="r" t="t"/>
              <a:pathLst>
                <a:path extrusionOk="0" h="2512" w="2149">
                  <a:moveTo>
                    <a:pt x="1" y="0"/>
                  </a:moveTo>
                  <a:lnTo>
                    <a:pt x="1" y="2511"/>
                  </a:lnTo>
                  <a:lnTo>
                    <a:pt x="21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47"/>
            <p:cNvSpPr/>
            <p:nvPr/>
          </p:nvSpPr>
          <p:spPr>
            <a:xfrm>
              <a:off x="3024625" y="1951125"/>
              <a:ext cx="53725" cy="62800"/>
            </a:xfrm>
            <a:custGeom>
              <a:rect b="b" l="l" r="r" t="t"/>
              <a:pathLst>
                <a:path extrusionOk="0" h="2512" w="2149">
                  <a:moveTo>
                    <a:pt x="2149" y="0"/>
                  </a:moveTo>
                  <a:lnTo>
                    <a:pt x="1" y="2511"/>
                  </a:lnTo>
                  <a:lnTo>
                    <a:pt x="2149" y="2511"/>
                  </a:lnTo>
                  <a:lnTo>
                    <a:pt x="21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47"/>
            <p:cNvSpPr/>
            <p:nvPr/>
          </p:nvSpPr>
          <p:spPr>
            <a:xfrm>
              <a:off x="2422700" y="1682600"/>
              <a:ext cx="689825" cy="231575"/>
            </a:xfrm>
            <a:custGeom>
              <a:rect b="b" l="l" r="r" t="t"/>
              <a:pathLst>
                <a:path extrusionOk="0" h="9263" w="27593">
                  <a:moveTo>
                    <a:pt x="26840" y="0"/>
                  </a:moveTo>
                  <a:lnTo>
                    <a:pt x="1" y="3711"/>
                  </a:lnTo>
                  <a:lnTo>
                    <a:pt x="754" y="9262"/>
                  </a:lnTo>
                  <a:lnTo>
                    <a:pt x="27593" y="5552"/>
                  </a:lnTo>
                  <a:lnTo>
                    <a:pt x="268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47"/>
            <p:cNvSpPr/>
            <p:nvPr/>
          </p:nvSpPr>
          <p:spPr>
            <a:xfrm>
              <a:off x="2850950" y="1741875"/>
              <a:ext cx="137425" cy="66275"/>
            </a:xfrm>
            <a:custGeom>
              <a:rect b="b" l="l" r="r" t="t"/>
              <a:pathLst>
                <a:path extrusionOk="0" h="2651" w="5497">
                  <a:moveTo>
                    <a:pt x="3042" y="0"/>
                  </a:moveTo>
                  <a:lnTo>
                    <a:pt x="1" y="419"/>
                  </a:lnTo>
                  <a:lnTo>
                    <a:pt x="2484" y="2651"/>
                  </a:lnTo>
                  <a:lnTo>
                    <a:pt x="5497" y="2232"/>
                  </a:lnTo>
                  <a:lnTo>
                    <a:pt x="30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47"/>
            <p:cNvSpPr/>
            <p:nvPr/>
          </p:nvSpPr>
          <p:spPr>
            <a:xfrm>
              <a:off x="2698200" y="1762800"/>
              <a:ext cx="138825" cy="66275"/>
            </a:xfrm>
            <a:custGeom>
              <a:rect b="b" l="l" r="r" t="t"/>
              <a:pathLst>
                <a:path extrusionOk="0" h="2651" w="5553">
                  <a:moveTo>
                    <a:pt x="3042" y="0"/>
                  </a:moveTo>
                  <a:lnTo>
                    <a:pt x="1" y="419"/>
                  </a:lnTo>
                  <a:lnTo>
                    <a:pt x="2512" y="2651"/>
                  </a:lnTo>
                  <a:lnTo>
                    <a:pt x="5553" y="2232"/>
                  </a:lnTo>
                  <a:lnTo>
                    <a:pt x="3042"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7"/>
            <p:cNvSpPr/>
            <p:nvPr/>
          </p:nvSpPr>
          <p:spPr>
            <a:xfrm>
              <a:off x="2546850" y="1783725"/>
              <a:ext cx="137425" cy="66275"/>
            </a:xfrm>
            <a:custGeom>
              <a:rect b="b" l="l" r="r" t="t"/>
              <a:pathLst>
                <a:path extrusionOk="0" h="2651" w="5497">
                  <a:moveTo>
                    <a:pt x="3014" y="0"/>
                  </a:moveTo>
                  <a:lnTo>
                    <a:pt x="1" y="419"/>
                  </a:lnTo>
                  <a:lnTo>
                    <a:pt x="2456" y="2651"/>
                  </a:lnTo>
                  <a:lnTo>
                    <a:pt x="5497" y="2232"/>
                  </a:lnTo>
                  <a:lnTo>
                    <a:pt x="3014"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7"/>
            <p:cNvSpPr/>
            <p:nvPr/>
          </p:nvSpPr>
          <p:spPr>
            <a:xfrm>
              <a:off x="3002300" y="1724425"/>
              <a:ext cx="62100" cy="62800"/>
            </a:xfrm>
            <a:custGeom>
              <a:rect b="b" l="l" r="r" t="t"/>
              <a:pathLst>
                <a:path extrusionOk="0" h="2512" w="2484">
                  <a:moveTo>
                    <a:pt x="2121" y="1"/>
                  </a:moveTo>
                  <a:lnTo>
                    <a:pt x="1" y="280"/>
                  </a:lnTo>
                  <a:lnTo>
                    <a:pt x="2484" y="2512"/>
                  </a:lnTo>
                  <a:lnTo>
                    <a:pt x="2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47"/>
            <p:cNvSpPr/>
            <p:nvPr/>
          </p:nvSpPr>
          <p:spPr>
            <a:xfrm>
              <a:off x="2468050" y="1806050"/>
              <a:ext cx="62800" cy="62800"/>
            </a:xfrm>
            <a:custGeom>
              <a:rect b="b" l="l" r="r" t="t"/>
              <a:pathLst>
                <a:path extrusionOk="0" h="2512" w="2512">
                  <a:moveTo>
                    <a:pt x="0" y="0"/>
                  </a:moveTo>
                  <a:lnTo>
                    <a:pt x="363" y="2511"/>
                  </a:lnTo>
                  <a:lnTo>
                    <a:pt x="2511" y="2232"/>
                  </a:lnTo>
                  <a:lnTo>
                    <a:pt x="0"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47"/>
            <p:cNvSpPr/>
            <p:nvPr/>
          </p:nvSpPr>
          <p:spPr>
            <a:xfrm>
              <a:off x="2391325" y="1863925"/>
              <a:ext cx="101150" cy="101175"/>
            </a:xfrm>
            <a:custGeom>
              <a:rect b="b" l="l" r="r" t="t"/>
              <a:pathLst>
                <a:path extrusionOk="0" h="4047" w="4046">
                  <a:moveTo>
                    <a:pt x="2037" y="1"/>
                  </a:moveTo>
                  <a:cubicBezTo>
                    <a:pt x="893" y="1"/>
                    <a:pt x="0" y="921"/>
                    <a:pt x="0" y="2037"/>
                  </a:cubicBezTo>
                  <a:cubicBezTo>
                    <a:pt x="0" y="3153"/>
                    <a:pt x="893" y="4046"/>
                    <a:pt x="2037" y="4046"/>
                  </a:cubicBezTo>
                  <a:cubicBezTo>
                    <a:pt x="3153" y="4046"/>
                    <a:pt x="4046" y="3153"/>
                    <a:pt x="4046" y="2037"/>
                  </a:cubicBezTo>
                  <a:cubicBezTo>
                    <a:pt x="4046" y="921"/>
                    <a:pt x="3153" y="1"/>
                    <a:pt x="20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47"/>
            <p:cNvSpPr/>
            <p:nvPr/>
          </p:nvSpPr>
          <p:spPr>
            <a:xfrm>
              <a:off x="2442225" y="2055050"/>
              <a:ext cx="677275" cy="375950"/>
            </a:xfrm>
            <a:custGeom>
              <a:rect b="b" l="l" r="r" t="t"/>
              <a:pathLst>
                <a:path extrusionOk="0" h="15038" w="27091">
                  <a:moveTo>
                    <a:pt x="1" y="0"/>
                  </a:moveTo>
                  <a:lnTo>
                    <a:pt x="1" y="15038"/>
                  </a:lnTo>
                  <a:lnTo>
                    <a:pt x="27091" y="15038"/>
                  </a:lnTo>
                  <a:lnTo>
                    <a:pt x="270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47"/>
            <p:cNvSpPr/>
            <p:nvPr/>
          </p:nvSpPr>
          <p:spPr>
            <a:xfrm>
              <a:off x="2506400" y="2112925"/>
              <a:ext cx="532900" cy="260875"/>
            </a:xfrm>
            <a:custGeom>
              <a:rect b="b" l="l" r="r" t="t"/>
              <a:pathLst>
                <a:path extrusionOk="0" h="10435" w="21316">
                  <a:moveTo>
                    <a:pt x="6696" y="447"/>
                  </a:moveTo>
                  <a:lnTo>
                    <a:pt x="6696" y="3656"/>
                  </a:lnTo>
                  <a:lnTo>
                    <a:pt x="447" y="3656"/>
                  </a:lnTo>
                  <a:lnTo>
                    <a:pt x="447" y="447"/>
                  </a:lnTo>
                  <a:close/>
                  <a:moveTo>
                    <a:pt x="14173" y="447"/>
                  </a:moveTo>
                  <a:lnTo>
                    <a:pt x="14173" y="3656"/>
                  </a:lnTo>
                  <a:lnTo>
                    <a:pt x="7143" y="3656"/>
                  </a:lnTo>
                  <a:lnTo>
                    <a:pt x="7143" y="447"/>
                  </a:lnTo>
                  <a:close/>
                  <a:moveTo>
                    <a:pt x="20869" y="447"/>
                  </a:moveTo>
                  <a:lnTo>
                    <a:pt x="20869" y="3656"/>
                  </a:lnTo>
                  <a:lnTo>
                    <a:pt x="14620" y="3656"/>
                  </a:lnTo>
                  <a:lnTo>
                    <a:pt x="14620" y="447"/>
                  </a:lnTo>
                  <a:close/>
                  <a:moveTo>
                    <a:pt x="20869" y="4102"/>
                  </a:moveTo>
                  <a:lnTo>
                    <a:pt x="20869" y="6836"/>
                  </a:lnTo>
                  <a:lnTo>
                    <a:pt x="447" y="6836"/>
                  </a:lnTo>
                  <a:lnTo>
                    <a:pt x="447" y="4102"/>
                  </a:lnTo>
                  <a:close/>
                  <a:moveTo>
                    <a:pt x="20869" y="7282"/>
                  </a:moveTo>
                  <a:lnTo>
                    <a:pt x="20869" y="9961"/>
                  </a:lnTo>
                  <a:lnTo>
                    <a:pt x="447" y="9961"/>
                  </a:lnTo>
                  <a:lnTo>
                    <a:pt x="447" y="7282"/>
                  </a:lnTo>
                  <a:close/>
                  <a:moveTo>
                    <a:pt x="224" y="1"/>
                  </a:moveTo>
                  <a:cubicBezTo>
                    <a:pt x="56" y="1"/>
                    <a:pt x="1" y="84"/>
                    <a:pt x="1" y="224"/>
                  </a:cubicBezTo>
                  <a:lnTo>
                    <a:pt x="1" y="10212"/>
                  </a:lnTo>
                  <a:cubicBezTo>
                    <a:pt x="1" y="10351"/>
                    <a:pt x="112" y="10435"/>
                    <a:pt x="224" y="10435"/>
                  </a:cubicBezTo>
                  <a:lnTo>
                    <a:pt x="21064" y="10435"/>
                  </a:lnTo>
                  <a:cubicBezTo>
                    <a:pt x="21204" y="10435"/>
                    <a:pt x="21260" y="10351"/>
                    <a:pt x="21260" y="10212"/>
                  </a:cubicBezTo>
                  <a:lnTo>
                    <a:pt x="21260" y="224"/>
                  </a:lnTo>
                  <a:cubicBezTo>
                    <a:pt x="21316" y="84"/>
                    <a:pt x="21204" y="1"/>
                    <a:pt x="2109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47"/>
            <p:cNvSpPr/>
            <p:nvPr/>
          </p:nvSpPr>
          <p:spPr>
            <a:xfrm>
              <a:off x="2471525" y="2080150"/>
              <a:ext cx="174400" cy="324350"/>
            </a:xfrm>
            <a:custGeom>
              <a:rect b="b" l="l" r="r" t="t"/>
              <a:pathLst>
                <a:path extrusionOk="0" h="12974" w="6976">
                  <a:moveTo>
                    <a:pt x="4325" y="12974"/>
                  </a:moveTo>
                  <a:lnTo>
                    <a:pt x="1" y="12974"/>
                  </a:lnTo>
                  <a:lnTo>
                    <a:pt x="1" y="0"/>
                  </a:lnTo>
                  <a:lnTo>
                    <a:pt x="6975" y="0"/>
                  </a:lnTo>
                  <a:close/>
                </a:path>
              </a:pathLst>
            </a:custGeom>
            <a:solidFill>
              <a:srgbClr val="FFFFFF">
                <a:alpha val="1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47"/>
            <p:cNvSpPr/>
            <p:nvPr/>
          </p:nvSpPr>
          <p:spPr>
            <a:xfrm>
              <a:off x="2153475" y="2308925"/>
              <a:ext cx="105350" cy="192525"/>
            </a:xfrm>
            <a:custGeom>
              <a:rect b="b" l="l" r="r" t="t"/>
              <a:pathLst>
                <a:path extrusionOk="0" h="7701" w="4214">
                  <a:moveTo>
                    <a:pt x="1" y="0"/>
                  </a:moveTo>
                  <a:lnTo>
                    <a:pt x="1" y="7701"/>
                  </a:lnTo>
                  <a:lnTo>
                    <a:pt x="4213" y="7701"/>
                  </a:lnTo>
                  <a:lnTo>
                    <a:pt x="42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47"/>
            <p:cNvSpPr/>
            <p:nvPr/>
          </p:nvSpPr>
          <p:spPr>
            <a:xfrm>
              <a:off x="1833350" y="2292175"/>
              <a:ext cx="379450" cy="226025"/>
            </a:xfrm>
            <a:custGeom>
              <a:rect b="b" l="l" r="r" t="t"/>
              <a:pathLst>
                <a:path extrusionOk="0" h="9041" w="15178">
                  <a:moveTo>
                    <a:pt x="0" y="1"/>
                  </a:moveTo>
                  <a:lnTo>
                    <a:pt x="0" y="9040"/>
                  </a:lnTo>
                  <a:lnTo>
                    <a:pt x="15177" y="9040"/>
                  </a:lnTo>
                  <a:lnTo>
                    <a:pt x="15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47"/>
            <p:cNvSpPr/>
            <p:nvPr/>
          </p:nvSpPr>
          <p:spPr>
            <a:xfrm>
              <a:off x="2259500" y="2319375"/>
              <a:ext cx="592175" cy="206475"/>
            </a:xfrm>
            <a:custGeom>
              <a:rect b="b" l="l" r="r" t="t"/>
              <a:pathLst>
                <a:path extrusionOk="0" h="8259" w="23687">
                  <a:moveTo>
                    <a:pt x="23659" y="5078"/>
                  </a:moveTo>
                  <a:cubicBezTo>
                    <a:pt x="22292" y="5748"/>
                    <a:pt x="21483" y="5971"/>
                    <a:pt x="20227" y="6390"/>
                  </a:cubicBezTo>
                  <a:cubicBezTo>
                    <a:pt x="19223" y="6725"/>
                    <a:pt x="18107" y="6864"/>
                    <a:pt x="17130" y="7255"/>
                  </a:cubicBezTo>
                  <a:cubicBezTo>
                    <a:pt x="16042" y="7729"/>
                    <a:pt x="15540" y="7785"/>
                    <a:pt x="14424" y="8008"/>
                  </a:cubicBezTo>
                  <a:cubicBezTo>
                    <a:pt x="13364" y="8231"/>
                    <a:pt x="12136" y="8259"/>
                    <a:pt x="10741" y="8147"/>
                  </a:cubicBezTo>
                  <a:cubicBezTo>
                    <a:pt x="9709" y="8036"/>
                    <a:pt x="7756" y="8092"/>
                    <a:pt x="6668" y="8008"/>
                  </a:cubicBezTo>
                  <a:cubicBezTo>
                    <a:pt x="5636" y="7952"/>
                    <a:pt x="5162" y="7841"/>
                    <a:pt x="4185" y="7422"/>
                  </a:cubicBezTo>
                  <a:cubicBezTo>
                    <a:pt x="3041" y="6892"/>
                    <a:pt x="1953" y="6390"/>
                    <a:pt x="698" y="6390"/>
                  </a:cubicBezTo>
                  <a:lnTo>
                    <a:pt x="0" y="6390"/>
                  </a:lnTo>
                  <a:lnTo>
                    <a:pt x="0" y="587"/>
                  </a:lnTo>
                  <a:cubicBezTo>
                    <a:pt x="670" y="419"/>
                    <a:pt x="1479" y="419"/>
                    <a:pt x="2009" y="280"/>
                  </a:cubicBezTo>
                  <a:cubicBezTo>
                    <a:pt x="2790" y="29"/>
                    <a:pt x="3683" y="1"/>
                    <a:pt x="4520" y="1"/>
                  </a:cubicBezTo>
                  <a:cubicBezTo>
                    <a:pt x="6333" y="1"/>
                    <a:pt x="8035" y="336"/>
                    <a:pt x="9849" y="280"/>
                  </a:cubicBezTo>
                  <a:cubicBezTo>
                    <a:pt x="10518" y="252"/>
                    <a:pt x="11299" y="112"/>
                    <a:pt x="11997" y="252"/>
                  </a:cubicBezTo>
                  <a:cubicBezTo>
                    <a:pt x="12750" y="2065"/>
                    <a:pt x="10686" y="2902"/>
                    <a:pt x="9458" y="2902"/>
                  </a:cubicBezTo>
                  <a:lnTo>
                    <a:pt x="8454" y="2902"/>
                  </a:lnTo>
                  <a:cubicBezTo>
                    <a:pt x="8928" y="3349"/>
                    <a:pt x="9430" y="3795"/>
                    <a:pt x="10100" y="4018"/>
                  </a:cubicBezTo>
                  <a:cubicBezTo>
                    <a:pt x="11076" y="4353"/>
                    <a:pt x="11076" y="4493"/>
                    <a:pt x="13029" y="4521"/>
                  </a:cubicBezTo>
                  <a:cubicBezTo>
                    <a:pt x="15568" y="4604"/>
                    <a:pt x="15456" y="4744"/>
                    <a:pt x="17354" y="4493"/>
                  </a:cubicBezTo>
                  <a:cubicBezTo>
                    <a:pt x="18637" y="4353"/>
                    <a:pt x="19167" y="4186"/>
                    <a:pt x="20506" y="3907"/>
                  </a:cubicBezTo>
                  <a:lnTo>
                    <a:pt x="20506" y="3907"/>
                  </a:lnTo>
                  <a:cubicBezTo>
                    <a:pt x="22264" y="3405"/>
                    <a:pt x="23212" y="3907"/>
                    <a:pt x="23631" y="4660"/>
                  </a:cubicBezTo>
                  <a:cubicBezTo>
                    <a:pt x="23631" y="4744"/>
                    <a:pt x="23687" y="4911"/>
                    <a:pt x="23659" y="5078"/>
                  </a:cubicBezTo>
                  <a:close/>
                </a:path>
              </a:pathLst>
            </a:custGeom>
            <a:solidFill>
              <a:srgbClr val="F7B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47"/>
            <p:cNvSpPr/>
            <p:nvPr/>
          </p:nvSpPr>
          <p:spPr>
            <a:xfrm>
              <a:off x="2391325" y="2389825"/>
              <a:ext cx="117900" cy="28850"/>
            </a:xfrm>
            <a:custGeom>
              <a:rect b="b" l="l" r="r" t="t"/>
              <a:pathLst>
                <a:path extrusionOk="0" h="1154" w="4716">
                  <a:moveTo>
                    <a:pt x="3153" y="1"/>
                  </a:moveTo>
                  <a:cubicBezTo>
                    <a:pt x="2093" y="280"/>
                    <a:pt x="1060" y="252"/>
                    <a:pt x="0" y="308"/>
                  </a:cubicBezTo>
                  <a:cubicBezTo>
                    <a:pt x="391" y="419"/>
                    <a:pt x="726" y="587"/>
                    <a:pt x="1088" y="670"/>
                  </a:cubicBezTo>
                  <a:cubicBezTo>
                    <a:pt x="2115" y="921"/>
                    <a:pt x="3049" y="1154"/>
                    <a:pt x="4041" y="1154"/>
                  </a:cubicBezTo>
                  <a:cubicBezTo>
                    <a:pt x="4262" y="1154"/>
                    <a:pt x="4487" y="1142"/>
                    <a:pt x="4715" y="1117"/>
                  </a:cubicBezTo>
                  <a:cubicBezTo>
                    <a:pt x="4074" y="921"/>
                    <a:pt x="3627" y="447"/>
                    <a:pt x="3153" y="1"/>
                  </a:cubicBezTo>
                  <a:close/>
                </a:path>
              </a:pathLst>
            </a:custGeom>
            <a:solidFill>
              <a:srgbClr val="000D20">
                <a:alpha val="11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47"/>
            <p:cNvSpPr/>
            <p:nvPr/>
          </p:nvSpPr>
          <p:spPr>
            <a:xfrm>
              <a:off x="2196725" y="1688875"/>
              <a:ext cx="106050" cy="192525"/>
            </a:xfrm>
            <a:custGeom>
              <a:rect b="b" l="l" r="r" t="t"/>
              <a:pathLst>
                <a:path extrusionOk="0" h="7701" w="4242">
                  <a:moveTo>
                    <a:pt x="0" y="0"/>
                  </a:moveTo>
                  <a:lnTo>
                    <a:pt x="0" y="7700"/>
                  </a:lnTo>
                  <a:lnTo>
                    <a:pt x="4241" y="7700"/>
                  </a:lnTo>
                  <a:lnTo>
                    <a:pt x="42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47"/>
            <p:cNvSpPr/>
            <p:nvPr/>
          </p:nvSpPr>
          <p:spPr>
            <a:xfrm>
              <a:off x="1833350" y="1672125"/>
              <a:ext cx="425475" cy="226000"/>
            </a:xfrm>
            <a:custGeom>
              <a:rect b="b" l="l" r="r" t="t"/>
              <a:pathLst>
                <a:path extrusionOk="0" h="9040" w="17019">
                  <a:moveTo>
                    <a:pt x="0" y="1"/>
                  </a:moveTo>
                  <a:lnTo>
                    <a:pt x="0" y="9040"/>
                  </a:lnTo>
                  <a:lnTo>
                    <a:pt x="17018" y="9040"/>
                  </a:lnTo>
                  <a:lnTo>
                    <a:pt x="170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47"/>
            <p:cNvSpPr/>
            <p:nvPr/>
          </p:nvSpPr>
          <p:spPr>
            <a:xfrm>
              <a:off x="2302750" y="1615625"/>
              <a:ext cx="492425" cy="248325"/>
            </a:xfrm>
            <a:custGeom>
              <a:rect b="b" l="l" r="r" t="t"/>
              <a:pathLst>
                <a:path extrusionOk="0" h="9933" w="19697">
                  <a:moveTo>
                    <a:pt x="0" y="3516"/>
                  </a:moveTo>
                  <a:lnTo>
                    <a:pt x="0" y="9933"/>
                  </a:lnTo>
                  <a:lnTo>
                    <a:pt x="7393" y="9347"/>
                  </a:lnTo>
                  <a:lnTo>
                    <a:pt x="8844" y="9235"/>
                  </a:lnTo>
                  <a:lnTo>
                    <a:pt x="9681" y="9179"/>
                  </a:lnTo>
                  <a:lnTo>
                    <a:pt x="9960" y="9152"/>
                  </a:lnTo>
                  <a:lnTo>
                    <a:pt x="9960" y="9152"/>
                  </a:lnTo>
                  <a:lnTo>
                    <a:pt x="10211" y="9152"/>
                  </a:lnTo>
                  <a:lnTo>
                    <a:pt x="11299" y="9068"/>
                  </a:lnTo>
                  <a:lnTo>
                    <a:pt x="13866" y="8928"/>
                  </a:lnTo>
                  <a:lnTo>
                    <a:pt x="15651" y="8817"/>
                  </a:lnTo>
                  <a:cubicBezTo>
                    <a:pt x="16265" y="8789"/>
                    <a:pt x="16098" y="8789"/>
                    <a:pt x="16740" y="8789"/>
                  </a:cubicBezTo>
                  <a:cubicBezTo>
                    <a:pt x="17521" y="8789"/>
                    <a:pt x="18609" y="8677"/>
                    <a:pt x="19167" y="8036"/>
                  </a:cubicBezTo>
                  <a:cubicBezTo>
                    <a:pt x="19697" y="7478"/>
                    <a:pt x="19613" y="6696"/>
                    <a:pt x="18971" y="6166"/>
                  </a:cubicBezTo>
                  <a:lnTo>
                    <a:pt x="18916" y="6138"/>
                  </a:lnTo>
                  <a:cubicBezTo>
                    <a:pt x="18553" y="5859"/>
                    <a:pt x="17604" y="5832"/>
                    <a:pt x="16795" y="5832"/>
                  </a:cubicBezTo>
                  <a:cubicBezTo>
                    <a:pt x="16461" y="5832"/>
                    <a:pt x="16209" y="5832"/>
                    <a:pt x="15903" y="5859"/>
                  </a:cubicBezTo>
                  <a:lnTo>
                    <a:pt x="15512" y="5859"/>
                  </a:lnTo>
                  <a:lnTo>
                    <a:pt x="11048" y="5748"/>
                  </a:lnTo>
                  <a:lnTo>
                    <a:pt x="10602" y="5748"/>
                  </a:lnTo>
                  <a:lnTo>
                    <a:pt x="10909" y="5469"/>
                  </a:lnTo>
                  <a:lnTo>
                    <a:pt x="11522" y="4604"/>
                  </a:lnTo>
                  <a:lnTo>
                    <a:pt x="11522" y="4604"/>
                  </a:lnTo>
                  <a:lnTo>
                    <a:pt x="12555" y="5357"/>
                  </a:lnTo>
                  <a:lnTo>
                    <a:pt x="18609" y="4520"/>
                  </a:lnTo>
                  <a:lnTo>
                    <a:pt x="15233" y="559"/>
                  </a:lnTo>
                  <a:lnTo>
                    <a:pt x="14954" y="280"/>
                  </a:lnTo>
                  <a:cubicBezTo>
                    <a:pt x="14870" y="196"/>
                    <a:pt x="14814" y="168"/>
                    <a:pt x="14731" y="140"/>
                  </a:cubicBezTo>
                  <a:cubicBezTo>
                    <a:pt x="14731" y="140"/>
                    <a:pt x="14703" y="140"/>
                    <a:pt x="14703" y="112"/>
                  </a:cubicBezTo>
                  <a:cubicBezTo>
                    <a:pt x="14675" y="112"/>
                    <a:pt x="14675" y="112"/>
                    <a:pt x="14647" y="56"/>
                  </a:cubicBezTo>
                  <a:lnTo>
                    <a:pt x="14647" y="56"/>
                  </a:lnTo>
                  <a:cubicBezTo>
                    <a:pt x="14591" y="56"/>
                    <a:pt x="14563" y="29"/>
                    <a:pt x="14536" y="29"/>
                  </a:cubicBezTo>
                  <a:cubicBezTo>
                    <a:pt x="14508" y="29"/>
                    <a:pt x="14452" y="1"/>
                    <a:pt x="14396" y="1"/>
                  </a:cubicBezTo>
                  <a:lnTo>
                    <a:pt x="14284" y="1"/>
                  </a:lnTo>
                  <a:lnTo>
                    <a:pt x="14173" y="1"/>
                  </a:lnTo>
                  <a:lnTo>
                    <a:pt x="13950" y="1"/>
                  </a:lnTo>
                  <a:lnTo>
                    <a:pt x="9235" y="112"/>
                  </a:lnTo>
                  <a:cubicBezTo>
                    <a:pt x="8872" y="112"/>
                    <a:pt x="6835" y="670"/>
                    <a:pt x="6277" y="977"/>
                  </a:cubicBezTo>
                  <a:close/>
                </a:path>
              </a:pathLst>
            </a:custGeom>
            <a:solidFill>
              <a:srgbClr val="F7B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47"/>
            <p:cNvSpPr/>
            <p:nvPr/>
          </p:nvSpPr>
          <p:spPr>
            <a:xfrm>
              <a:off x="2590100" y="1695150"/>
              <a:ext cx="94875" cy="53025"/>
            </a:xfrm>
            <a:custGeom>
              <a:rect b="b" l="l" r="r" t="t"/>
              <a:pathLst>
                <a:path extrusionOk="0" h="2121" w="3795">
                  <a:moveTo>
                    <a:pt x="977" y="0"/>
                  </a:moveTo>
                  <a:lnTo>
                    <a:pt x="1" y="1367"/>
                  </a:lnTo>
                  <a:lnTo>
                    <a:pt x="1005" y="2121"/>
                  </a:lnTo>
                  <a:lnTo>
                    <a:pt x="3795" y="1730"/>
                  </a:lnTo>
                  <a:lnTo>
                    <a:pt x="2121" y="0"/>
                  </a:lnTo>
                  <a:close/>
                </a:path>
              </a:pathLst>
            </a:custGeom>
            <a:solidFill>
              <a:srgbClr val="838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47"/>
            <p:cNvSpPr/>
            <p:nvPr/>
          </p:nvSpPr>
          <p:spPr>
            <a:xfrm>
              <a:off x="2471525" y="2341700"/>
              <a:ext cx="148600" cy="83725"/>
            </a:xfrm>
            <a:custGeom>
              <a:rect b="b" l="l" r="r" t="t"/>
              <a:pathLst>
                <a:path extrusionOk="0" h="3349" w="5944">
                  <a:moveTo>
                    <a:pt x="2651" y="2763"/>
                  </a:moveTo>
                  <a:lnTo>
                    <a:pt x="1647" y="2763"/>
                  </a:lnTo>
                  <a:cubicBezTo>
                    <a:pt x="1870" y="2986"/>
                    <a:pt x="2093" y="3181"/>
                    <a:pt x="2344" y="3349"/>
                  </a:cubicBezTo>
                  <a:cubicBezTo>
                    <a:pt x="2121" y="3293"/>
                    <a:pt x="1926" y="3181"/>
                    <a:pt x="1619" y="3070"/>
                  </a:cubicBezTo>
                  <a:cubicBezTo>
                    <a:pt x="1563" y="3070"/>
                    <a:pt x="1563" y="3070"/>
                    <a:pt x="1535" y="3042"/>
                  </a:cubicBezTo>
                  <a:lnTo>
                    <a:pt x="1535" y="3042"/>
                  </a:lnTo>
                  <a:lnTo>
                    <a:pt x="1340" y="2930"/>
                  </a:lnTo>
                  <a:cubicBezTo>
                    <a:pt x="838" y="2679"/>
                    <a:pt x="419" y="2316"/>
                    <a:pt x="1" y="1926"/>
                  </a:cubicBezTo>
                  <a:lnTo>
                    <a:pt x="1005" y="1926"/>
                  </a:lnTo>
                  <a:cubicBezTo>
                    <a:pt x="2037" y="1926"/>
                    <a:pt x="3628" y="1340"/>
                    <a:pt x="3711" y="84"/>
                  </a:cubicBezTo>
                  <a:cubicBezTo>
                    <a:pt x="4186" y="29"/>
                    <a:pt x="4744" y="1"/>
                    <a:pt x="5246" y="84"/>
                  </a:cubicBezTo>
                  <a:cubicBezTo>
                    <a:pt x="5943" y="1926"/>
                    <a:pt x="3879" y="2763"/>
                    <a:pt x="2651" y="2763"/>
                  </a:cubicBezTo>
                  <a:close/>
                </a:path>
              </a:pathLst>
            </a:custGeom>
            <a:solidFill>
              <a:srgbClr val="000D20">
                <a:alpha val="11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47"/>
            <p:cNvSpPr/>
            <p:nvPr/>
          </p:nvSpPr>
          <p:spPr>
            <a:xfrm>
              <a:off x="2400375" y="1793475"/>
              <a:ext cx="418525" cy="93500"/>
            </a:xfrm>
            <a:custGeom>
              <a:rect b="b" l="l" r="r" t="t"/>
              <a:pathLst>
                <a:path extrusionOk="0" h="3740" w="16741">
                  <a:moveTo>
                    <a:pt x="16210" y="2065"/>
                  </a:moveTo>
                  <a:cubicBezTo>
                    <a:pt x="15624" y="2735"/>
                    <a:pt x="14536" y="2819"/>
                    <a:pt x="13755" y="2819"/>
                  </a:cubicBezTo>
                  <a:cubicBezTo>
                    <a:pt x="13141" y="2819"/>
                    <a:pt x="13309" y="2819"/>
                    <a:pt x="12695" y="2875"/>
                  </a:cubicBezTo>
                  <a:lnTo>
                    <a:pt x="10909" y="2958"/>
                  </a:lnTo>
                  <a:lnTo>
                    <a:pt x="8315" y="3098"/>
                  </a:lnTo>
                  <a:lnTo>
                    <a:pt x="7255" y="3181"/>
                  </a:lnTo>
                  <a:lnTo>
                    <a:pt x="7004" y="3181"/>
                  </a:lnTo>
                  <a:lnTo>
                    <a:pt x="7004" y="3181"/>
                  </a:lnTo>
                  <a:lnTo>
                    <a:pt x="6725" y="3209"/>
                  </a:lnTo>
                  <a:lnTo>
                    <a:pt x="5888" y="3293"/>
                  </a:lnTo>
                  <a:lnTo>
                    <a:pt x="4409" y="3377"/>
                  </a:lnTo>
                  <a:lnTo>
                    <a:pt x="1" y="3739"/>
                  </a:lnTo>
                  <a:cubicBezTo>
                    <a:pt x="308" y="3237"/>
                    <a:pt x="838" y="2902"/>
                    <a:pt x="1424" y="2819"/>
                  </a:cubicBezTo>
                  <a:lnTo>
                    <a:pt x="1340" y="2372"/>
                  </a:lnTo>
                  <a:lnTo>
                    <a:pt x="3516" y="2205"/>
                  </a:lnTo>
                  <a:lnTo>
                    <a:pt x="4967" y="2093"/>
                  </a:lnTo>
                  <a:lnTo>
                    <a:pt x="5804" y="2038"/>
                  </a:lnTo>
                  <a:lnTo>
                    <a:pt x="6083" y="1982"/>
                  </a:lnTo>
                  <a:lnTo>
                    <a:pt x="6083" y="1982"/>
                  </a:lnTo>
                  <a:lnTo>
                    <a:pt x="6334" y="1982"/>
                  </a:lnTo>
                  <a:lnTo>
                    <a:pt x="7422" y="1926"/>
                  </a:lnTo>
                  <a:lnTo>
                    <a:pt x="9989" y="1786"/>
                  </a:lnTo>
                  <a:lnTo>
                    <a:pt x="11774" y="1675"/>
                  </a:lnTo>
                  <a:cubicBezTo>
                    <a:pt x="12416" y="1647"/>
                    <a:pt x="12221" y="1647"/>
                    <a:pt x="12862" y="1647"/>
                  </a:cubicBezTo>
                  <a:cubicBezTo>
                    <a:pt x="13644" y="1647"/>
                    <a:pt x="14732" y="1535"/>
                    <a:pt x="15318" y="866"/>
                  </a:cubicBezTo>
                  <a:cubicBezTo>
                    <a:pt x="15569" y="643"/>
                    <a:pt x="15680" y="308"/>
                    <a:pt x="15680" y="1"/>
                  </a:cubicBezTo>
                  <a:cubicBezTo>
                    <a:pt x="15820" y="29"/>
                    <a:pt x="15931" y="85"/>
                    <a:pt x="15987" y="140"/>
                  </a:cubicBezTo>
                  <a:lnTo>
                    <a:pt x="16015" y="168"/>
                  </a:lnTo>
                  <a:cubicBezTo>
                    <a:pt x="16657" y="698"/>
                    <a:pt x="16740" y="1508"/>
                    <a:pt x="16210" y="2065"/>
                  </a:cubicBezTo>
                  <a:close/>
                </a:path>
              </a:pathLst>
            </a:custGeom>
            <a:solidFill>
              <a:srgbClr val="000D20">
                <a:alpha val="11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5" name="Shape 6535"/>
        <p:cNvGrpSpPr/>
        <p:nvPr/>
      </p:nvGrpSpPr>
      <p:grpSpPr>
        <a:xfrm>
          <a:off x="0" y="0"/>
          <a:ext cx="0" cy="0"/>
          <a:chOff x="0" y="0"/>
          <a:chExt cx="0" cy="0"/>
        </a:xfrm>
      </p:grpSpPr>
      <p:sp>
        <p:nvSpPr>
          <p:cNvPr id="6536" name="Google Shape;6536;p48"/>
          <p:cNvSpPr txBox="1"/>
          <p:nvPr>
            <p:ph type="title"/>
          </p:nvPr>
        </p:nvSpPr>
        <p:spPr>
          <a:xfrm>
            <a:off x="3324525" y="431425"/>
            <a:ext cx="21708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2"/>
                </a:solidFill>
              </a:rPr>
              <a:t>The Team</a:t>
            </a:r>
            <a:endParaRPr>
              <a:solidFill>
                <a:schemeClr val="accent2"/>
              </a:solidFill>
            </a:endParaRPr>
          </a:p>
        </p:txBody>
      </p:sp>
      <p:pic>
        <p:nvPicPr>
          <p:cNvPr id="6537" name="Google Shape;6537;p48"/>
          <p:cNvPicPr preferRelativeResize="0"/>
          <p:nvPr/>
        </p:nvPicPr>
        <p:blipFill rotWithShape="1">
          <a:blip r:embed="rId3">
            <a:alphaModFix/>
          </a:blip>
          <a:srcRect b="0" l="372" r="31941" t="0"/>
          <a:stretch/>
        </p:blipFill>
        <p:spPr>
          <a:xfrm>
            <a:off x="2455325" y="1975437"/>
            <a:ext cx="2170800" cy="2112600"/>
          </a:xfrm>
          <a:prstGeom prst="star5">
            <a:avLst>
              <a:gd fmla="val 26488" name="adj"/>
              <a:gd fmla="val 105146" name="hf"/>
              <a:gd fmla="val 110557" name="vf"/>
            </a:avLst>
          </a:prstGeom>
          <a:noFill/>
          <a:ln cap="flat" cmpd="sng" w="38100">
            <a:solidFill>
              <a:schemeClr val="accent2"/>
            </a:solidFill>
            <a:prstDash val="solid"/>
            <a:round/>
            <a:headEnd len="sm" w="sm" type="none"/>
            <a:tailEnd len="sm" w="sm" type="none"/>
          </a:ln>
        </p:spPr>
      </p:pic>
      <p:pic>
        <p:nvPicPr>
          <p:cNvPr id="6538" name="Google Shape;6538;p48"/>
          <p:cNvPicPr preferRelativeResize="0"/>
          <p:nvPr/>
        </p:nvPicPr>
        <p:blipFill rotWithShape="1">
          <a:blip r:embed="rId3">
            <a:alphaModFix/>
          </a:blip>
          <a:srcRect b="0" l="372" r="31941" t="0"/>
          <a:stretch/>
        </p:blipFill>
        <p:spPr>
          <a:xfrm>
            <a:off x="6473800" y="1827755"/>
            <a:ext cx="2226600" cy="2161800"/>
          </a:xfrm>
          <a:prstGeom prst="star5">
            <a:avLst>
              <a:gd fmla="val 26488" name="adj"/>
              <a:gd fmla="val 105146" name="hf"/>
              <a:gd fmla="val 110557" name="vf"/>
            </a:avLst>
          </a:prstGeom>
          <a:noFill/>
          <a:ln cap="flat" cmpd="sng" w="38100">
            <a:solidFill>
              <a:schemeClr val="accent2"/>
            </a:solidFill>
            <a:prstDash val="solid"/>
            <a:round/>
            <a:headEnd len="sm" w="sm" type="none"/>
            <a:tailEnd len="sm" w="sm" type="none"/>
          </a:ln>
        </p:spPr>
      </p:pic>
      <p:pic>
        <p:nvPicPr>
          <p:cNvPr id="6539" name="Google Shape;6539;p48"/>
          <p:cNvPicPr preferRelativeResize="0"/>
          <p:nvPr/>
        </p:nvPicPr>
        <p:blipFill rotWithShape="1">
          <a:blip r:embed="rId3">
            <a:alphaModFix/>
          </a:blip>
          <a:srcRect b="0" l="372" r="31941" t="0"/>
          <a:stretch/>
        </p:blipFill>
        <p:spPr>
          <a:xfrm>
            <a:off x="630100" y="625500"/>
            <a:ext cx="2097600" cy="2036700"/>
          </a:xfrm>
          <a:prstGeom prst="star5">
            <a:avLst>
              <a:gd fmla="val 26488" name="adj"/>
              <a:gd fmla="val 105146" name="hf"/>
              <a:gd fmla="val 110557" name="vf"/>
            </a:avLst>
          </a:prstGeom>
          <a:noFill/>
          <a:ln cap="flat" cmpd="sng" w="38100">
            <a:solidFill>
              <a:schemeClr val="accent2"/>
            </a:solidFill>
            <a:prstDash val="solid"/>
            <a:round/>
            <a:headEnd len="sm" w="sm" type="none"/>
            <a:tailEnd len="sm" w="sm" type="none"/>
          </a:ln>
        </p:spPr>
      </p:pic>
      <p:pic>
        <p:nvPicPr>
          <p:cNvPr id="6540" name="Google Shape;6540;p48"/>
          <p:cNvPicPr preferRelativeResize="0"/>
          <p:nvPr/>
        </p:nvPicPr>
        <p:blipFill>
          <a:blip r:embed="rId4">
            <a:alphaModFix/>
          </a:blip>
          <a:stretch>
            <a:fillRect/>
          </a:stretch>
        </p:blipFill>
        <p:spPr>
          <a:xfrm>
            <a:off x="1093925" y="1005250"/>
            <a:ext cx="1169950" cy="1493801"/>
          </a:xfrm>
          <a:prstGeom prst="rect">
            <a:avLst/>
          </a:prstGeom>
          <a:noFill/>
          <a:ln>
            <a:noFill/>
          </a:ln>
        </p:spPr>
      </p:pic>
      <p:pic>
        <p:nvPicPr>
          <p:cNvPr id="6541" name="Google Shape;6541;p48"/>
          <p:cNvPicPr preferRelativeResize="0"/>
          <p:nvPr/>
        </p:nvPicPr>
        <p:blipFill rotWithShape="1">
          <a:blip r:embed="rId5">
            <a:alphaModFix/>
          </a:blip>
          <a:srcRect b="2600" l="0" r="0" t="-2600"/>
          <a:stretch/>
        </p:blipFill>
        <p:spPr>
          <a:xfrm>
            <a:off x="6704213" y="2216274"/>
            <a:ext cx="1582774" cy="1562525"/>
          </a:xfrm>
          <a:prstGeom prst="rect">
            <a:avLst/>
          </a:prstGeom>
          <a:noFill/>
          <a:ln>
            <a:noFill/>
          </a:ln>
        </p:spPr>
      </p:pic>
      <p:sp>
        <p:nvSpPr>
          <p:cNvPr id="6542" name="Google Shape;6542;p48"/>
          <p:cNvSpPr txBox="1"/>
          <p:nvPr/>
        </p:nvSpPr>
        <p:spPr>
          <a:xfrm>
            <a:off x="6865425" y="3890100"/>
            <a:ext cx="17280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latin typeface="Actor"/>
                <a:ea typeface="Actor"/>
                <a:cs typeface="Actor"/>
                <a:sym typeface="Actor"/>
                <a:hlinkClick r:id="rId6"/>
              </a:rPr>
              <a:t>Ben Rosensweig</a:t>
            </a:r>
            <a:endParaRPr sz="1600">
              <a:solidFill>
                <a:schemeClr val="dk1"/>
              </a:solidFill>
              <a:latin typeface="Actor"/>
              <a:ea typeface="Actor"/>
              <a:cs typeface="Actor"/>
              <a:sym typeface="Actor"/>
            </a:endParaRPr>
          </a:p>
        </p:txBody>
      </p:sp>
      <p:sp>
        <p:nvSpPr>
          <p:cNvPr id="6543" name="Google Shape;6543;p48"/>
          <p:cNvSpPr txBox="1"/>
          <p:nvPr/>
        </p:nvSpPr>
        <p:spPr>
          <a:xfrm>
            <a:off x="752050" y="2593950"/>
            <a:ext cx="1853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u="sng">
                <a:solidFill>
                  <a:schemeClr val="hlink"/>
                </a:solidFill>
                <a:latin typeface="Actor"/>
                <a:ea typeface="Actor"/>
                <a:cs typeface="Actor"/>
                <a:sym typeface="Actor"/>
                <a:hlinkClick r:id="rId7"/>
              </a:rPr>
              <a:t>Ethan Tebbe</a:t>
            </a:r>
            <a:endParaRPr sz="1600">
              <a:solidFill>
                <a:schemeClr val="dk1"/>
              </a:solidFill>
              <a:latin typeface="Actor"/>
              <a:ea typeface="Actor"/>
              <a:cs typeface="Actor"/>
              <a:sym typeface="Actor"/>
            </a:endParaRPr>
          </a:p>
        </p:txBody>
      </p:sp>
      <p:pic>
        <p:nvPicPr>
          <p:cNvPr id="6544" name="Google Shape;6544;p48"/>
          <p:cNvPicPr preferRelativeResize="0"/>
          <p:nvPr/>
        </p:nvPicPr>
        <p:blipFill>
          <a:blip r:embed="rId8">
            <a:alphaModFix/>
          </a:blip>
          <a:stretch>
            <a:fillRect/>
          </a:stretch>
        </p:blipFill>
        <p:spPr>
          <a:xfrm>
            <a:off x="2939000" y="2450650"/>
            <a:ext cx="1203453" cy="1562526"/>
          </a:xfrm>
          <a:prstGeom prst="rect">
            <a:avLst/>
          </a:prstGeom>
          <a:noFill/>
          <a:ln>
            <a:noFill/>
          </a:ln>
        </p:spPr>
      </p:pic>
      <p:sp>
        <p:nvSpPr>
          <p:cNvPr id="6545" name="Google Shape;6545;p48"/>
          <p:cNvSpPr txBox="1"/>
          <p:nvPr/>
        </p:nvSpPr>
        <p:spPr>
          <a:xfrm>
            <a:off x="2874875" y="3970425"/>
            <a:ext cx="133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hlink"/>
                </a:solidFill>
                <a:latin typeface="Actor"/>
                <a:ea typeface="Actor"/>
                <a:cs typeface="Actor"/>
                <a:sym typeface="Actor"/>
                <a:hlinkClick r:id="rId9"/>
              </a:rPr>
              <a:t>Jorge Arroyo</a:t>
            </a:r>
            <a:endParaRPr sz="1600">
              <a:solidFill>
                <a:schemeClr val="dk1"/>
              </a:solidFill>
              <a:latin typeface="Actor"/>
              <a:ea typeface="Actor"/>
              <a:cs typeface="Actor"/>
              <a:sym typeface="Actor"/>
            </a:endParaRPr>
          </a:p>
        </p:txBody>
      </p:sp>
      <p:pic>
        <p:nvPicPr>
          <p:cNvPr id="6546" name="Google Shape;6546;p48"/>
          <p:cNvPicPr preferRelativeResize="0"/>
          <p:nvPr/>
        </p:nvPicPr>
        <p:blipFill rotWithShape="1">
          <a:blip r:embed="rId3">
            <a:alphaModFix/>
          </a:blip>
          <a:srcRect b="0" l="372" r="31941" t="0"/>
          <a:stretch/>
        </p:blipFill>
        <p:spPr>
          <a:xfrm>
            <a:off x="4537150" y="625505"/>
            <a:ext cx="2226600" cy="2161800"/>
          </a:xfrm>
          <a:prstGeom prst="star5">
            <a:avLst>
              <a:gd fmla="val 26488" name="adj"/>
              <a:gd fmla="val 105146" name="hf"/>
              <a:gd fmla="val 110557" name="vf"/>
            </a:avLst>
          </a:prstGeom>
          <a:noFill/>
          <a:ln cap="flat" cmpd="sng" w="38100">
            <a:solidFill>
              <a:schemeClr val="accent2"/>
            </a:solidFill>
            <a:prstDash val="solid"/>
            <a:round/>
            <a:headEnd len="sm" w="sm" type="none"/>
            <a:tailEnd len="sm" w="sm" type="none"/>
          </a:ln>
        </p:spPr>
      </p:pic>
      <p:pic>
        <p:nvPicPr>
          <p:cNvPr id="6547" name="Google Shape;6547;p48"/>
          <p:cNvPicPr preferRelativeResize="0"/>
          <p:nvPr/>
        </p:nvPicPr>
        <p:blipFill>
          <a:blip r:embed="rId10">
            <a:alphaModFix/>
          </a:blip>
          <a:stretch>
            <a:fillRect/>
          </a:stretch>
        </p:blipFill>
        <p:spPr>
          <a:xfrm>
            <a:off x="5048725" y="1022425"/>
            <a:ext cx="1169949" cy="1520924"/>
          </a:xfrm>
          <a:prstGeom prst="rect">
            <a:avLst/>
          </a:prstGeom>
          <a:noFill/>
          <a:ln>
            <a:noFill/>
          </a:ln>
        </p:spPr>
      </p:pic>
      <p:sp>
        <p:nvSpPr>
          <p:cNvPr id="6548" name="Google Shape;6548;p48"/>
          <p:cNvSpPr txBox="1"/>
          <p:nvPr/>
        </p:nvSpPr>
        <p:spPr>
          <a:xfrm>
            <a:off x="5013875" y="2693100"/>
            <a:ext cx="1302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hlink"/>
                </a:solidFill>
                <a:latin typeface="Actor"/>
                <a:ea typeface="Actor"/>
                <a:cs typeface="Actor"/>
                <a:sym typeface="Actor"/>
                <a:hlinkClick r:id="rId11"/>
              </a:rPr>
              <a:t>Hassan Khan</a:t>
            </a:r>
            <a:endParaRPr sz="1600">
              <a:solidFill>
                <a:schemeClr val="dk1"/>
              </a:solidFill>
              <a:latin typeface="Actor"/>
              <a:ea typeface="Actor"/>
              <a:cs typeface="Actor"/>
              <a:sym typeface="Acto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2" name="Shape 6552"/>
        <p:cNvGrpSpPr/>
        <p:nvPr/>
      </p:nvGrpSpPr>
      <p:grpSpPr>
        <a:xfrm>
          <a:off x="0" y="0"/>
          <a:ext cx="0" cy="0"/>
          <a:chOff x="0" y="0"/>
          <a:chExt cx="0" cy="0"/>
        </a:xfrm>
      </p:grpSpPr>
      <p:grpSp>
        <p:nvGrpSpPr>
          <p:cNvPr id="6553" name="Google Shape;6553;p49"/>
          <p:cNvGrpSpPr/>
          <p:nvPr/>
        </p:nvGrpSpPr>
        <p:grpSpPr>
          <a:xfrm>
            <a:off x="1" y="1656122"/>
            <a:ext cx="3692794" cy="2613438"/>
            <a:chOff x="1833350" y="1615625"/>
            <a:chExt cx="1286150" cy="910225"/>
          </a:xfrm>
        </p:grpSpPr>
        <p:sp>
          <p:nvSpPr>
            <p:cNvPr id="6554" name="Google Shape;6554;p49"/>
            <p:cNvSpPr/>
            <p:nvPr/>
          </p:nvSpPr>
          <p:spPr>
            <a:xfrm>
              <a:off x="2442225" y="1914850"/>
              <a:ext cx="677275" cy="140225"/>
            </a:xfrm>
            <a:custGeom>
              <a:rect b="b" l="l" r="r" t="t"/>
              <a:pathLst>
                <a:path extrusionOk="0" h="5609" w="27091">
                  <a:moveTo>
                    <a:pt x="1" y="0"/>
                  </a:moveTo>
                  <a:lnTo>
                    <a:pt x="1" y="5608"/>
                  </a:lnTo>
                  <a:lnTo>
                    <a:pt x="27091" y="5608"/>
                  </a:lnTo>
                  <a:lnTo>
                    <a:pt x="270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49"/>
            <p:cNvSpPr/>
            <p:nvPr/>
          </p:nvSpPr>
          <p:spPr>
            <a:xfrm>
              <a:off x="2561500" y="1951125"/>
              <a:ext cx="130450" cy="62800"/>
            </a:xfrm>
            <a:custGeom>
              <a:rect b="b" l="l" r="r" t="t"/>
              <a:pathLst>
                <a:path extrusionOk="0" h="2512" w="5218">
                  <a:moveTo>
                    <a:pt x="2149" y="0"/>
                  </a:moveTo>
                  <a:lnTo>
                    <a:pt x="1" y="2511"/>
                  </a:lnTo>
                  <a:lnTo>
                    <a:pt x="3070" y="2511"/>
                  </a:lnTo>
                  <a:lnTo>
                    <a:pt x="5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49"/>
            <p:cNvSpPr/>
            <p:nvPr/>
          </p:nvSpPr>
          <p:spPr>
            <a:xfrm>
              <a:off x="2714950" y="1951125"/>
              <a:ext cx="131850" cy="62800"/>
            </a:xfrm>
            <a:custGeom>
              <a:rect b="b" l="l" r="r" t="t"/>
              <a:pathLst>
                <a:path extrusionOk="0" h="2512" w="5274">
                  <a:moveTo>
                    <a:pt x="2149" y="0"/>
                  </a:moveTo>
                  <a:lnTo>
                    <a:pt x="0" y="2511"/>
                  </a:lnTo>
                  <a:lnTo>
                    <a:pt x="3069" y="2511"/>
                  </a:lnTo>
                  <a:lnTo>
                    <a:pt x="5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49"/>
            <p:cNvSpPr/>
            <p:nvPr/>
          </p:nvSpPr>
          <p:spPr>
            <a:xfrm>
              <a:off x="2869100" y="1951125"/>
              <a:ext cx="131150" cy="62800"/>
            </a:xfrm>
            <a:custGeom>
              <a:rect b="b" l="l" r="r" t="t"/>
              <a:pathLst>
                <a:path extrusionOk="0" h="2512" w="5246">
                  <a:moveTo>
                    <a:pt x="2176" y="0"/>
                  </a:moveTo>
                  <a:lnTo>
                    <a:pt x="0" y="2511"/>
                  </a:lnTo>
                  <a:lnTo>
                    <a:pt x="3069" y="2511"/>
                  </a:lnTo>
                  <a:lnTo>
                    <a:pt x="5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49"/>
            <p:cNvSpPr/>
            <p:nvPr/>
          </p:nvSpPr>
          <p:spPr>
            <a:xfrm>
              <a:off x="2484775" y="1951125"/>
              <a:ext cx="53725" cy="62800"/>
            </a:xfrm>
            <a:custGeom>
              <a:rect b="b" l="l" r="r" t="t"/>
              <a:pathLst>
                <a:path extrusionOk="0" h="2512" w="2149">
                  <a:moveTo>
                    <a:pt x="1" y="0"/>
                  </a:moveTo>
                  <a:lnTo>
                    <a:pt x="1" y="2511"/>
                  </a:lnTo>
                  <a:lnTo>
                    <a:pt x="21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49"/>
            <p:cNvSpPr/>
            <p:nvPr/>
          </p:nvSpPr>
          <p:spPr>
            <a:xfrm>
              <a:off x="3024625" y="1951125"/>
              <a:ext cx="53725" cy="62800"/>
            </a:xfrm>
            <a:custGeom>
              <a:rect b="b" l="l" r="r" t="t"/>
              <a:pathLst>
                <a:path extrusionOk="0" h="2512" w="2149">
                  <a:moveTo>
                    <a:pt x="2149" y="0"/>
                  </a:moveTo>
                  <a:lnTo>
                    <a:pt x="1" y="2511"/>
                  </a:lnTo>
                  <a:lnTo>
                    <a:pt x="2149" y="2511"/>
                  </a:lnTo>
                  <a:lnTo>
                    <a:pt x="21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49"/>
            <p:cNvSpPr/>
            <p:nvPr/>
          </p:nvSpPr>
          <p:spPr>
            <a:xfrm>
              <a:off x="2422700" y="1682600"/>
              <a:ext cx="689825" cy="231575"/>
            </a:xfrm>
            <a:custGeom>
              <a:rect b="b" l="l" r="r" t="t"/>
              <a:pathLst>
                <a:path extrusionOk="0" h="9263" w="27593">
                  <a:moveTo>
                    <a:pt x="26840" y="0"/>
                  </a:moveTo>
                  <a:lnTo>
                    <a:pt x="1" y="3711"/>
                  </a:lnTo>
                  <a:lnTo>
                    <a:pt x="754" y="9262"/>
                  </a:lnTo>
                  <a:lnTo>
                    <a:pt x="27593" y="5552"/>
                  </a:lnTo>
                  <a:lnTo>
                    <a:pt x="268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49"/>
            <p:cNvSpPr/>
            <p:nvPr/>
          </p:nvSpPr>
          <p:spPr>
            <a:xfrm>
              <a:off x="2850950" y="1741875"/>
              <a:ext cx="137425" cy="66275"/>
            </a:xfrm>
            <a:custGeom>
              <a:rect b="b" l="l" r="r" t="t"/>
              <a:pathLst>
                <a:path extrusionOk="0" h="2651" w="5497">
                  <a:moveTo>
                    <a:pt x="3042" y="0"/>
                  </a:moveTo>
                  <a:lnTo>
                    <a:pt x="1" y="419"/>
                  </a:lnTo>
                  <a:lnTo>
                    <a:pt x="2484" y="2651"/>
                  </a:lnTo>
                  <a:lnTo>
                    <a:pt x="5497" y="2232"/>
                  </a:lnTo>
                  <a:lnTo>
                    <a:pt x="30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49"/>
            <p:cNvSpPr/>
            <p:nvPr/>
          </p:nvSpPr>
          <p:spPr>
            <a:xfrm>
              <a:off x="2698200" y="1762800"/>
              <a:ext cx="138825" cy="66275"/>
            </a:xfrm>
            <a:custGeom>
              <a:rect b="b" l="l" r="r" t="t"/>
              <a:pathLst>
                <a:path extrusionOk="0" h="2651" w="5553">
                  <a:moveTo>
                    <a:pt x="3042" y="0"/>
                  </a:moveTo>
                  <a:lnTo>
                    <a:pt x="1" y="419"/>
                  </a:lnTo>
                  <a:lnTo>
                    <a:pt x="2512" y="2651"/>
                  </a:lnTo>
                  <a:lnTo>
                    <a:pt x="5553" y="2232"/>
                  </a:lnTo>
                  <a:lnTo>
                    <a:pt x="3042"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49"/>
            <p:cNvSpPr/>
            <p:nvPr/>
          </p:nvSpPr>
          <p:spPr>
            <a:xfrm>
              <a:off x="2546850" y="1783725"/>
              <a:ext cx="137425" cy="66275"/>
            </a:xfrm>
            <a:custGeom>
              <a:rect b="b" l="l" r="r" t="t"/>
              <a:pathLst>
                <a:path extrusionOk="0" h="2651" w="5497">
                  <a:moveTo>
                    <a:pt x="3014" y="0"/>
                  </a:moveTo>
                  <a:lnTo>
                    <a:pt x="1" y="419"/>
                  </a:lnTo>
                  <a:lnTo>
                    <a:pt x="2456" y="2651"/>
                  </a:lnTo>
                  <a:lnTo>
                    <a:pt x="5497" y="2232"/>
                  </a:lnTo>
                  <a:lnTo>
                    <a:pt x="3014"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49"/>
            <p:cNvSpPr/>
            <p:nvPr/>
          </p:nvSpPr>
          <p:spPr>
            <a:xfrm>
              <a:off x="3002300" y="1724425"/>
              <a:ext cx="62100" cy="62800"/>
            </a:xfrm>
            <a:custGeom>
              <a:rect b="b" l="l" r="r" t="t"/>
              <a:pathLst>
                <a:path extrusionOk="0" h="2512" w="2484">
                  <a:moveTo>
                    <a:pt x="2121" y="1"/>
                  </a:moveTo>
                  <a:lnTo>
                    <a:pt x="1" y="280"/>
                  </a:lnTo>
                  <a:lnTo>
                    <a:pt x="2484" y="2512"/>
                  </a:lnTo>
                  <a:lnTo>
                    <a:pt x="2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49"/>
            <p:cNvSpPr/>
            <p:nvPr/>
          </p:nvSpPr>
          <p:spPr>
            <a:xfrm>
              <a:off x="2468050" y="1806050"/>
              <a:ext cx="62800" cy="62800"/>
            </a:xfrm>
            <a:custGeom>
              <a:rect b="b" l="l" r="r" t="t"/>
              <a:pathLst>
                <a:path extrusionOk="0" h="2512" w="2512">
                  <a:moveTo>
                    <a:pt x="0" y="0"/>
                  </a:moveTo>
                  <a:lnTo>
                    <a:pt x="363" y="2511"/>
                  </a:lnTo>
                  <a:lnTo>
                    <a:pt x="2511" y="2232"/>
                  </a:lnTo>
                  <a:lnTo>
                    <a:pt x="0"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49"/>
            <p:cNvSpPr/>
            <p:nvPr/>
          </p:nvSpPr>
          <p:spPr>
            <a:xfrm>
              <a:off x="2391325" y="1863925"/>
              <a:ext cx="101150" cy="101175"/>
            </a:xfrm>
            <a:custGeom>
              <a:rect b="b" l="l" r="r" t="t"/>
              <a:pathLst>
                <a:path extrusionOk="0" h="4047" w="4046">
                  <a:moveTo>
                    <a:pt x="2037" y="1"/>
                  </a:moveTo>
                  <a:cubicBezTo>
                    <a:pt x="893" y="1"/>
                    <a:pt x="0" y="921"/>
                    <a:pt x="0" y="2037"/>
                  </a:cubicBezTo>
                  <a:cubicBezTo>
                    <a:pt x="0" y="3153"/>
                    <a:pt x="893" y="4046"/>
                    <a:pt x="2037" y="4046"/>
                  </a:cubicBezTo>
                  <a:cubicBezTo>
                    <a:pt x="3153" y="4046"/>
                    <a:pt x="4046" y="3153"/>
                    <a:pt x="4046" y="2037"/>
                  </a:cubicBezTo>
                  <a:cubicBezTo>
                    <a:pt x="4046" y="921"/>
                    <a:pt x="3153" y="1"/>
                    <a:pt x="20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49"/>
            <p:cNvSpPr/>
            <p:nvPr/>
          </p:nvSpPr>
          <p:spPr>
            <a:xfrm>
              <a:off x="2442225" y="2055050"/>
              <a:ext cx="677275" cy="375950"/>
            </a:xfrm>
            <a:custGeom>
              <a:rect b="b" l="l" r="r" t="t"/>
              <a:pathLst>
                <a:path extrusionOk="0" h="15038" w="27091">
                  <a:moveTo>
                    <a:pt x="1" y="0"/>
                  </a:moveTo>
                  <a:lnTo>
                    <a:pt x="1" y="15038"/>
                  </a:lnTo>
                  <a:lnTo>
                    <a:pt x="27091" y="15038"/>
                  </a:lnTo>
                  <a:lnTo>
                    <a:pt x="270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49"/>
            <p:cNvSpPr/>
            <p:nvPr/>
          </p:nvSpPr>
          <p:spPr>
            <a:xfrm>
              <a:off x="2506400" y="2112925"/>
              <a:ext cx="532900" cy="260875"/>
            </a:xfrm>
            <a:custGeom>
              <a:rect b="b" l="l" r="r" t="t"/>
              <a:pathLst>
                <a:path extrusionOk="0" h="10435" w="21316">
                  <a:moveTo>
                    <a:pt x="6696" y="447"/>
                  </a:moveTo>
                  <a:lnTo>
                    <a:pt x="6696" y="3656"/>
                  </a:lnTo>
                  <a:lnTo>
                    <a:pt x="447" y="3656"/>
                  </a:lnTo>
                  <a:lnTo>
                    <a:pt x="447" y="447"/>
                  </a:lnTo>
                  <a:close/>
                  <a:moveTo>
                    <a:pt x="14173" y="447"/>
                  </a:moveTo>
                  <a:lnTo>
                    <a:pt x="14173" y="3656"/>
                  </a:lnTo>
                  <a:lnTo>
                    <a:pt x="7143" y="3656"/>
                  </a:lnTo>
                  <a:lnTo>
                    <a:pt x="7143" y="447"/>
                  </a:lnTo>
                  <a:close/>
                  <a:moveTo>
                    <a:pt x="20869" y="447"/>
                  </a:moveTo>
                  <a:lnTo>
                    <a:pt x="20869" y="3656"/>
                  </a:lnTo>
                  <a:lnTo>
                    <a:pt x="14620" y="3656"/>
                  </a:lnTo>
                  <a:lnTo>
                    <a:pt x="14620" y="447"/>
                  </a:lnTo>
                  <a:close/>
                  <a:moveTo>
                    <a:pt x="20869" y="4102"/>
                  </a:moveTo>
                  <a:lnTo>
                    <a:pt x="20869" y="6836"/>
                  </a:lnTo>
                  <a:lnTo>
                    <a:pt x="447" y="6836"/>
                  </a:lnTo>
                  <a:lnTo>
                    <a:pt x="447" y="4102"/>
                  </a:lnTo>
                  <a:close/>
                  <a:moveTo>
                    <a:pt x="20869" y="7282"/>
                  </a:moveTo>
                  <a:lnTo>
                    <a:pt x="20869" y="9961"/>
                  </a:lnTo>
                  <a:lnTo>
                    <a:pt x="447" y="9961"/>
                  </a:lnTo>
                  <a:lnTo>
                    <a:pt x="447" y="7282"/>
                  </a:lnTo>
                  <a:close/>
                  <a:moveTo>
                    <a:pt x="224" y="1"/>
                  </a:moveTo>
                  <a:cubicBezTo>
                    <a:pt x="56" y="1"/>
                    <a:pt x="1" y="84"/>
                    <a:pt x="1" y="224"/>
                  </a:cubicBezTo>
                  <a:lnTo>
                    <a:pt x="1" y="10212"/>
                  </a:lnTo>
                  <a:cubicBezTo>
                    <a:pt x="1" y="10351"/>
                    <a:pt x="112" y="10435"/>
                    <a:pt x="224" y="10435"/>
                  </a:cubicBezTo>
                  <a:lnTo>
                    <a:pt x="21064" y="10435"/>
                  </a:lnTo>
                  <a:cubicBezTo>
                    <a:pt x="21204" y="10435"/>
                    <a:pt x="21260" y="10351"/>
                    <a:pt x="21260" y="10212"/>
                  </a:cubicBezTo>
                  <a:lnTo>
                    <a:pt x="21260" y="224"/>
                  </a:lnTo>
                  <a:cubicBezTo>
                    <a:pt x="21316" y="84"/>
                    <a:pt x="21204" y="1"/>
                    <a:pt x="2109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49"/>
            <p:cNvSpPr/>
            <p:nvPr/>
          </p:nvSpPr>
          <p:spPr>
            <a:xfrm>
              <a:off x="2471525" y="2080150"/>
              <a:ext cx="174400" cy="324350"/>
            </a:xfrm>
            <a:custGeom>
              <a:rect b="b" l="l" r="r" t="t"/>
              <a:pathLst>
                <a:path extrusionOk="0" h="12974" w="6976">
                  <a:moveTo>
                    <a:pt x="4325" y="12974"/>
                  </a:moveTo>
                  <a:lnTo>
                    <a:pt x="1" y="12974"/>
                  </a:lnTo>
                  <a:lnTo>
                    <a:pt x="1" y="0"/>
                  </a:lnTo>
                  <a:lnTo>
                    <a:pt x="6975" y="0"/>
                  </a:lnTo>
                  <a:close/>
                </a:path>
              </a:pathLst>
            </a:custGeom>
            <a:solidFill>
              <a:srgbClr val="FFFFFF">
                <a:alpha val="1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49"/>
            <p:cNvSpPr/>
            <p:nvPr/>
          </p:nvSpPr>
          <p:spPr>
            <a:xfrm>
              <a:off x="2153475" y="2308925"/>
              <a:ext cx="105350" cy="192525"/>
            </a:xfrm>
            <a:custGeom>
              <a:rect b="b" l="l" r="r" t="t"/>
              <a:pathLst>
                <a:path extrusionOk="0" h="7701" w="4214">
                  <a:moveTo>
                    <a:pt x="1" y="0"/>
                  </a:moveTo>
                  <a:lnTo>
                    <a:pt x="1" y="7701"/>
                  </a:lnTo>
                  <a:lnTo>
                    <a:pt x="4213" y="7701"/>
                  </a:lnTo>
                  <a:lnTo>
                    <a:pt x="42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49"/>
            <p:cNvSpPr/>
            <p:nvPr/>
          </p:nvSpPr>
          <p:spPr>
            <a:xfrm>
              <a:off x="1833350" y="2292175"/>
              <a:ext cx="379450" cy="226025"/>
            </a:xfrm>
            <a:custGeom>
              <a:rect b="b" l="l" r="r" t="t"/>
              <a:pathLst>
                <a:path extrusionOk="0" h="9041" w="15178">
                  <a:moveTo>
                    <a:pt x="0" y="1"/>
                  </a:moveTo>
                  <a:lnTo>
                    <a:pt x="0" y="9040"/>
                  </a:lnTo>
                  <a:lnTo>
                    <a:pt x="15177" y="9040"/>
                  </a:lnTo>
                  <a:lnTo>
                    <a:pt x="15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49"/>
            <p:cNvSpPr/>
            <p:nvPr/>
          </p:nvSpPr>
          <p:spPr>
            <a:xfrm>
              <a:off x="2259500" y="2319375"/>
              <a:ext cx="592175" cy="206475"/>
            </a:xfrm>
            <a:custGeom>
              <a:rect b="b" l="l" r="r" t="t"/>
              <a:pathLst>
                <a:path extrusionOk="0" h="8259" w="23687">
                  <a:moveTo>
                    <a:pt x="23659" y="5078"/>
                  </a:moveTo>
                  <a:cubicBezTo>
                    <a:pt x="22292" y="5748"/>
                    <a:pt x="21483" y="5971"/>
                    <a:pt x="20227" y="6390"/>
                  </a:cubicBezTo>
                  <a:cubicBezTo>
                    <a:pt x="19223" y="6725"/>
                    <a:pt x="18107" y="6864"/>
                    <a:pt x="17130" y="7255"/>
                  </a:cubicBezTo>
                  <a:cubicBezTo>
                    <a:pt x="16042" y="7729"/>
                    <a:pt x="15540" y="7785"/>
                    <a:pt x="14424" y="8008"/>
                  </a:cubicBezTo>
                  <a:cubicBezTo>
                    <a:pt x="13364" y="8231"/>
                    <a:pt x="12136" y="8259"/>
                    <a:pt x="10741" y="8147"/>
                  </a:cubicBezTo>
                  <a:cubicBezTo>
                    <a:pt x="9709" y="8036"/>
                    <a:pt x="7756" y="8092"/>
                    <a:pt x="6668" y="8008"/>
                  </a:cubicBezTo>
                  <a:cubicBezTo>
                    <a:pt x="5636" y="7952"/>
                    <a:pt x="5162" y="7841"/>
                    <a:pt x="4185" y="7422"/>
                  </a:cubicBezTo>
                  <a:cubicBezTo>
                    <a:pt x="3041" y="6892"/>
                    <a:pt x="1953" y="6390"/>
                    <a:pt x="698" y="6390"/>
                  </a:cubicBezTo>
                  <a:lnTo>
                    <a:pt x="0" y="6390"/>
                  </a:lnTo>
                  <a:lnTo>
                    <a:pt x="0" y="587"/>
                  </a:lnTo>
                  <a:cubicBezTo>
                    <a:pt x="670" y="419"/>
                    <a:pt x="1479" y="419"/>
                    <a:pt x="2009" y="280"/>
                  </a:cubicBezTo>
                  <a:cubicBezTo>
                    <a:pt x="2790" y="29"/>
                    <a:pt x="3683" y="1"/>
                    <a:pt x="4520" y="1"/>
                  </a:cubicBezTo>
                  <a:cubicBezTo>
                    <a:pt x="6333" y="1"/>
                    <a:pt x="8035" y="336"/>
                    <a:pt x="9849" y="280"/>
                  </a:cubicBezTo>
                  <a:cubicBezTo>
                    <a:pt x="10518" y="252"/>
                    <a:pt x="11299" y="112"/>
                    <a:pt x="11997" y="252"/>
                  </a:cubicBezTo>
                  <a:cubicBezTo>
                    <a:pt x="12750" y="2065"/>
                    <a:pt x="10686" y="2902"/>
                    <a:pt x="9458" y="2902"/>
                  </a:cubicBezTo>
                  <a:lnTo>
                    <a:pt x="8454" y="2902"/>
                  </a:lnTo>
                  <a:cubicBezTo>
                    <a:pt x="8928" y="3349"/>
                    <a:pt x="9430" y="3795"/>
                    <a:pt x="10100" y="4018"/>
                  </a:cubicBezTo>
                  <a:cubicBezTo>
                    <a:pt x="11076" y="4353"/>
                    <a:pt x="11076" y="4493"/>
                    <a:pt x="13029" y="4521"/>
                  </a:cubicBezTo>
                  <a:cubicBezTo>
                    <a:pt x="15568" y="4604"/>
                    <a:pt x="15456" y="4744"/>
                    <a:pt x="17354" y="4493"/>
                  </a:cubicBezTo>
                  <a:cubicBezTo>
                    <a:pt x="18637" y="4353"/>
                    <a:pt x="19167" y="4186"/>
                    <a:pt x="20506" y="3907"/>
                  </a:cubicBezTo>
                  <a:lnTo>
                    <a:pt x="20506" y="3907"/>
                  </a:lnTo>
                  <a:cubicBezTo>
                    <a:pt x="22264" y="3405"/>
                    <a:pt x="23212" y="3907"/>
                    <a:pt x="23631" y="4660"/>
                  </a:cubicBezTo>
                  <a:cubicBezTo>
                    <a:pt x="23631" y="4744"/>
                    <a:pt x="23687" y="4911"/>
                    <a:pt x="23659" y="5078"/>
                  </a:cubicBezTo>
                  <a:close/>
                </a:path>
              </a:pathLst>
            </a:custGeom>
            <a:solidFill>
              <a:srgbClr val="F7B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49"/>
            <p:cNvSpPr/>
            <p:nvPr/>
          </p:nvSpPr>
          <p:spPr>
            <a:xfrm>
              <a:off x="2391325" y="2389825"/>
              <a:ext cx="117900" cy="28850"/>
            </a:xfrm>
            <a:custGeom>
              <a:rect b="b" l="l" r="r" t="t"/>
              <a:pathLst>
                <a:path extrusionOk="0" h="1154" w="4716">
                  <a:moveTo>
                    <a:pt x="3153" y="1"/>
                  </a:moveTo>
                  <a:cubicBezTo>
                    <a:pt x="2093" y="280"/>
                    <a:pt x="1060" y="252"/>
                    <a:pt x="0" y="308"/>
                  </a:cubicBezTo>
                  <a:cubicBezTo>
                    <a:pt x="391" y="419"/>
                    <a:pt x="726" y="587"/>
                    <a:pt x="1088" y="670"/>
                  </a:cubicBezTo>
                  <a:cubicBezTo>
                    <a:pt x="2115" y="921"/>
                    <a:pt x="3049" y="1154"/>
                    <a:pt x="4041" y="1154"/>
                  </a:cubicBezTo>
                  <a:cubicBezTo>
                    <a:pt x="4262" y="1154"/>
                    <a:pt x="4487" y="1142"/>
                    <a:pt x="4715" y="1117"/>
                  </a:cubicBezTo>
                  <a:cubicBezTo>
                    <a:pt x="4074" y="921"/>
                    <a:pt x="3627" y="447"/>
                    <a:pt x="3153" y="1"/>
                  </a:cubicBezTo>
                  <a:close/>
                </a:path>
              </a:pathLst>
            </a:custGeom>
            <a:solidFill>
              <a:srgbClr val="000D20">
                <a:alpha val="11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49"/>
            <p:cNvSpPr/>
            <p:nvPr/>
          </p:nvSpPr>
          <p:spPr>
            <a:xfrm>
              <a:off x="2196725" y="1688875"/>
              <a:ext cx="106050" cy="192525"/>
            </a:xfrm>
            <a:custGeom>
              <a:rect b="b" l="l" r="r" t="t"/>
              <a:pathLst>
                <a:path extrusionOk="0" h="7701" w="4242">
                  <a:moveTo>
                    <a:pt x="0" y="0"/>
                  </a:moveTo>
                  <a:lnTo>
                    <a:pt x="0" y="7700"/>
                  </a:lnTo>
                  <a:lnTo>
                    <a:pt x="4241" y="7700"/>
                  </a:lnTo>
                  <a:lnTo>
                    <a:pt x="42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49"/>
            <p:cNvSpPr/>
            <p:nvPr/>
          </p:nvSpPr>
          <p:spPr>
            <a:xfrm>
              <a:off x="1833350" y="1672125"/>
              <a:ext cx="425475" cy="226000"/>
            </a:xfrm>
            <a:custGeom>
              <a:rect b="b" l="l" r="r" t="t"/>
              <a:pathLst>
                <a:path extrusionOk="0" h="9040" w="17019">
                  <a:moveTo>
                    <a:pt x="0" y="1"/>
                  </a:moveTo>
                  <a:lnTo>
                    <a:pt x="0" y="9040"/>
                  </a:lnTo>
                  <a:lnTo>
                    <a:pt x="17018" y="9040"/>
                  </a:lnTo>
                  <a:lnTo>
                    <a:pt x="170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49"/>
            <p:cNvSpPr/>
            <p:nvPr/>
          </p:nvSpPr>
          <p:spPr>
            <a:xfrm>
              <a:off x="2302750" y="1615625"/>
              <a:ext cx="492425" cy="248325"/>
            </a:xfrm>
            <a:custGeom>
              <a:rect b="b" l="l" r="r" t="t"/>
              <a:pathLst>
                <a:path extrusionOk="0" h="9933" w="19697">
                  <a:moveTo>
                    <a:pt x="0" y="3516"/>
                  </a:moveTo>
                  <a:lnTo>
                    <a:pt x="0" y="9933"/>
                  </a:lnTo>
                  <a:lnTo>
                    <a:pt x="7393" y="9347"/>
                  </a:lnTo>
                  <a:lnTo>
                    <a:pt x="8844" y="9235"/>
                  </a:lnTo>
                  <a:lnTo>
                    <a:pt x="9681" y="9179"/>
                  </a:lnTo>
                  <a:lnTo>
                    <a:pt x="9960" y="9152"/>
                  </a:lnTo>
                  <a:lnTo>
                    <a:pt x="9960" y="9152"/>
                  </a:lnTo>
                  <a:lnTo>
                    <a:pt x="10211" y="9152"/>
                  </a:lnTo>
                  <a:lnTo>
                    <a:pt x="11299" y="9068"/>
                  </a:lnTo>
                  <a:lnTo>
                    <a:pt x="13866" y="8928"/>
                  </a:lnTo>
                  <a:lnTo>
                    <a:pt x="15651" y="8817"/>
                  </a:lnTo>
                  <a:cubicBezTo>
                    <a:pt x="16265" y="8789"/>
                    <a:pt x="16098" y="8789"/>
                    <a:pt x="16740" y="8789"/>
                  </a:cubicBezTo>
                  <a:cubicBezTo>
                    <a:pt x="17521" y="8789"/>
                    <a:pt x="18609" y="8677"/>
                    <a:pt x="19167" y="8036"/>
                  </a:cubicBezTo>
                  <a:cubicBezTo>
                    <a:pt x="19697" y="7478"/>
                    <a:pt x="19613" y="6696"/>
                    <a:pt x="18971" y="6166"/>
                  </a:cubicBezTo>
                  <a:lnTo>
                    <a:pt x="18916" y="6138"/>
                  </a:lnTo>
                  <a:cubicBezTo>
                    <a:pt x="18553" y="5859"/>
                    <a:pt x="17604" y="5832"/>
                    <a:pt x="16795" y="5832"/>
                  </a:cubicBezTo>
                  <a:cubicBezTo>
                    <a:pt x="16461" y="5832"/>
                    <a:pt x="16209" y="5832"/>
                    <a:pt x="15903" y="5859"/>
                  </a:cubicBezTo>
                  <a:lnTo>
                    <a:pt x="15512" y="5859"/>
                  </a:lnTo>
                  <a:lnTo>
                    <a:pt x="11048" y="5748"/>
                  </a:lnTo>
                  <a:lnTo>
                    <a:pt x="10602" y="5748"/>
                  </a:lnTo>
                  <a:lnTo>
                    <a:pt x="10909" y="5469"/>
                  </a:lnTo>
                  <a:lnTo>
                    <a:pt x="11522" y="4604"/>
                  </a:lnTo>
                  <a:lnTo>
                    <a:pt x="11522" y="4604"/>
                  </a:lnTo>
                  <a:lnTo>
                    <a:pt x="12555" y="5357"/>
                  </a:lnTo>
                  <a:lnTo>
                    <a:pt x="18609" y="4520"/>
                  </a:lnTo>
                  <a:lnTo>
                    <a:pt x="15233" y="559"/>
                  </a:lnTo>
                  <a:lnTo>
                    <a:pt x="14954" y="280"/>
                  </a:lnTo>
                  <a:cubicBezTo>
                    <a:pt x="14870" y="196"/>
                    <a:pt x="14814" y="168"/>
                    <a:pt x="14731" y="140"/>
                  </a:cubicBezTo>
                  <a:cubicBezTo>
                    <a:pt x="14731" y="140"/>
                    <a:pt x="14703" y="140"/>
                    <a:pt x="14703" y="112"/>
                  </a:cubicBezTo>
                  <a:cubicBezTo>
                    <a:pt x="14675" y="112"/>
                    <a:pt x="14675" y="112"/>
                    <a:pt x="14647" y="56"/>
                  </a:cubicBezTo>
                  <a:lnTo>
                    <a:pt x="14647" y="56"/>
                  </a:lnTo>
                  <a:cubicBezTo>
                    <a:pt x="14591" y="56"/>
                    <a:pt x="14563" y="29"/>
                    <a:pt x="14536" y="29"/>
                  </a:cubicBezTo>
                  <a:cubicBezTo>
                    <a:pt x="14508" y="29"/>
                    <a:pt x="14452" y="1"/>
                    <a:pt x="14396" y="1"/>
                  </a:cubicBezTo>
                  <a:lnTo>
                    <a:pt x="14284" y="1"/>
                  </a:lnTo>
                  <a:lnTo>
                    <a:pt x="14173" y="1"/>
                  </a:lnTo>
                  <a:lnTo>
                    <a:pt x="13950" y="1"/>
                  </a:lnTo>
                  <a:lnTo>
                    <a:pt x="9235" y="112"/>
                  </a:lnTo>
                  <a:cubicBezTo>
                    <a:pt x="8872" y="112"/>
                    <a:pt x="6835" y="670"/>
                    <a:pt x="6277" y="977"/>
                  </a:cubicBezTo>
                  <a:close/>
                </a:path>
              </a:pathLst>
            </a:custGeom>
            <a:solidFill>
              <a:srgbClr val="F7B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49"/>
            <p:cNvSpPr/>
            <p:nvPr/>
          </p:nvSpPr>
          <p:spPr>
            <a:xfrm>
              <a:off x="2590100" y="1695150"/>
              <a:ext cx="94875" cy="53025"/>
            </a:xfrm>
            <a:custGeom>
              <a:rect b="b" l="l" r="r" t="t"/>
              <a:pathLst>
                <a:path extrusionOk="0" h="2121" w="3795">
                  <a:moveTo>
                    <a:pt x="977" y="0"/>
                  </a:moveTo>
                  <a:lnTo>
                    <a:pt x="1" y="1367"/>
                  </a:lnTo>
                  <a:lnTo>
                    <a:pt x="1005" y="2121"/>
                  </a:lnTo>
                  <a:lnTo>
                    <a:pt x="3795" y="1730"/>
                  </a:lnTo>
                  <a:lnTo>
                    <a:pt x="2121" y="0"/>
                  </a:lnTo>
                  <a:close/>
                </a:path>
              </a:pathLst>
            </a:custGeom>
            <a:solidFill>
              <a:srgbClr val="838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49"/>
            <p:cNvSpPr/>
            <p:nvPr/>
          </p:nvSpPr>
          <p:spPr>
            <a:xfrm>
              <a:off x="2471525" y="2341700"/>
              <a:ext cx="148600" cy="83725"/>
            </a:xfrm>
            <a:custGeom>
              <a:rect b="b" l="l" r="r" t="t"/>
              <a:pathLst>
                <a:path extrusionOk="0" h="3349" w="5944">
                  <a:moveTo>
                    <a:pt x="2651" y="2763"/>
                  </a:moveTo>
                  <a:lnTo>
                    <a:pt x="1647" y="2763"/>
                  </a:lnTo>
                  <a:cubicBezTo>
                    <a:pt x="1870" y="2986"/>
                    <a:pt x="2093" y="3181"/>
                    <a:pt x="2344" y="3349"/>
                  </a:cubicBezTo>
                  <a:cubicBezTo>
                    <a:pt x="2121" y="3293"/>
                    <a:pt x="1926" y="3181"/>
                    <a:pt x="1619" y="3070"/>
                  </a:cubicBezTo>
                  <a:cubicBezTo>
                    <a:pt x="1563" y="3070"/>
                    <a:pt x="1563" y="3070"/>
                    <a:pt x="1535" y="3042"/>
                  </a:cubicBezTo>
                  <a:lnTo>
                    <a:pt x="1535" y="3042"/>
                  </a:lnTo>
                  <a:lnTo>
                    <a:pt x="1340" y="2930"/>
                  </a:lnTo>
                  <a:cubicBezTo>
                    <a:pt x="838" y="2679"/>
                    <a:pt x="419" y="2316"/>
                    <a:pt x="1" y="1926"/>
                  </a:cubicBezTo>
                  <a:lnTo>
                    <a:pt x="1005" y="1926"/>
                  </a:lnTo>
                  <a:cubicBezTo>
                    <a:pt x="2037" y="1926"/>
                    <a:pt x="3628" y="1340"/>
                    <a:pt x="3711" y="84"/>
                  </a:cubicBezTo>
                  <a:cubicBezTo>
                    <a:pt x="4186" y="29"/>
                    <a:pt x="4744" y="1"/>
                    <a:pt x="5246" y="84"/>
                  </a:cubicBezTo>
                  <a:cubicBezTo>
                    <a:pt x="5943" y="1926"/>
                    <a:pt x="3879" y="2763"/>
                    <a:pt x="2651" y="2763"/>
                  </a:cubicBezTo>
                  <a:close/>
                </a:path>
              </a:pathLst>
            </a:custGeom>
            <a:solidFill>
              <a:srgbClr val="000D20">
                <a:alpha val="11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49"/>
            <p:cNvSpPr/>
            <p:nvPr/>
          </p:nvSpPr>
          <p:spPr>
            <a:xfrm>
              <a:off x="2400375" y="1793475"/>
              <a:ext cx="418525" cy="93500"/>
            </a:xfrm>
            <a:custGeom>
              <a:rect b="b" l="l" r="r" t="t"/>
              <a:pathLst>
                <a:path extrusionOk="0" h="3740" w="16741">
                  <a:moveTo>
                    <a:pt x="16210" y="2065"/>
                  </a:moveTo>
                  <a:cubicBezTo>
                    <a:pt x="15624" y="2735"/>
                    <a:pt x="14536" y="2819"/>
                    <a:pt x="13755" y="2819"/>
                  </a:cubicBezTo>
                  <a:cubicBezTo>
                    <a:pt x="13141" y="2819"/>
                    <a:pt x="13309" y="2819"/>
                    <a:pt x="12695" y="2875"/>
                  </a:cubicBezTo>
                  <a:lnTo>
                    <a:pt x="10909" y="2958"/>
                  </a:lnTo>
                  <a:lnTo>
                    <a:pt x="8315" y="3098"/>
                  </a:lnTo>
                  <a:lnTo>
                    <a:pt x="7255" y="3181"/>
                  </a:lnTo>
                  <a:lnTo>
                    <a:pt x="7004" y="3181"/>
                  </a:lnTo>
                  <a:lnTo>
                    <a:pt x="7004" y="3181"/>
                  </a:lnTo>
                  <a:lnTo>
                    <a:pt x="6725" y="3209"/>
                  </a:lnTo>
                  <a:lnTo>
                    <a:pt x="5888" y="3293"/>
                  </a:lnTo>
                  <a:lnTo>
                    <a:pt x="4409" y="3377"/>
                  </a:lnTo>
                  <a:lnTo>
                    <a:pt x="1" y="3739"/>
                  </a:lnTo>
                  <a:cubicBezTo>
                    <a:pt x="308" y="3237"/>
                    <a:pt x="838" y="2902"/>
                    <a:pt x="1424" y="2819"/>
                  </a:cubicBezTo>
                  <a:lnTo>
                    <a:pt x="1340" y="2372"/>
                  </a:lnTo>
                  <a:lnTo>
                    <a:pt x="3516" y="2205"/>
                  </a:lnTo>
                  <a:lnTo>
                    <a:pt x="4967" y="2093"/>
                  </a:lnTo>
                  <a:lnTo>
                    <a:pt x="5804" y="2038"/>
                  </a:lnTo>
                  <a:lnTo>
                    <a:pt x="6083" y="1982"/>
                  </a:lnTo>
                  <a:lnTo>
                    <a:pt x="6083" y="1982"/>
                  </a:lnTo>
                  <a:lnTo>
                    <a:pt x="6334" y="1982"/>
                  </a:lnTo>
                  <a:lnTo>
                    <a:pt x="7422" y="1926"/>
                  </a:lnTo>
                  <a:lnTo>
                    <a:pt x="9989" y="1786"/>
                  </a:lnTo>
                  <a:lnTo>
                    <a:pt x="11774" y="1675"/>
                  </a:lnTo>
                  <a:cubicBezTo>
                    <a:pt x="12416" y="1647"/>
                    <a:pt x="12221" y="1647"/>
                    <a:pt x="12862" y="1647"/>
                  </a:cubicBezTo>
                  <a:cubicBezTo>
                    <a:pt x="13644" y="1647"/>
                    <a:pt x="14732" y="1535"/>
                    <a:pt x="15318" y="866"/>
                  </a:cubicBezTo>
                  <a:cubicBezTo>
                    <a:pt x="15569" y="643"/>
                    <a:pt x="15680" y="308"/>
                    <a:pt x="15680" y="1"/>
                  </a:cubicBezTo>
                  <a:cubicBezTo>
                    <a:pt x="15820" y="29"/>
                    <a:pt x="15931" y="85"/>
                    <a:pt x="15987" y="140"/>
                  </a:cubicBezTo>
                  <a:lnTo>
                    <a:pt x="16015" y="168"/>
                  </a:lnTo>
                  <a:cubicBezTo>
                    <a:pt x="16657" y="698"/>
                    <a:pt x="16740" y="1508"/>
                    <a:pt x="16210" y="2065"/>
                  </a:cubicBezTo>
                  <a:close/>
                </a:path>
              </a:pathLst>
            </a:custGeom>
            <a:solidFill>
              <a:srgbClr val="000D20">
                <a:alpha val="11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49"/>
          <p:cNvGrpSpPr/>
          <p:nvPr/>
        </p:nvGrpSpPr>
        <p:grpSpPr>
          <a:xfrm>
            <a:off x="-417858" y="-823150"/>
            <a:ext cx="9978772" cy="5996593"/>
            <a:chOff x="-417858" y="-823150"/>
            <a:chExt cx="9978772" cy="5996593"/>
          </a:xfrm>
        </p:grpSpPr>
        <p:grpSp>
          <p:nvGrpSpPr>
            <p:cNvPr id="6581" name="Google Shape;6581;p49"/>
            <p:cNvGrpSpPr/>
            <p:nvPr/>
          </p:nvGrpSpPr>
          <p:grpSpPr>
            <a:xfrm>
              <a:off x="8" y="-132175"/>
              <a:ext cx="1291188" cy="5305618"/>
              <a:chOff x="1440600" y="197825"/>
              <a:chExt cx="990175" cy="3797050"/>
            </a:xfrm>
          </p:grpSpPr>
          <p:sp>
            <p:nvSpPr>
              <p:cNvPr id="6582" name="Google Shape;6582;p4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4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4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4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4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4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4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4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4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49"/>
            <p:cNvGrpSpPr/>
            <p:nvPr/>
          </p:nvGrpSpPr>
          <p:grpSpPr>
            <a:xfrm flipH="1">
              <a:off x="7860254" y="-132175"/>
              <a:ext cx="1291188" cy="5305618"/>
              <a:chOff x="1440600" y="197825"/>
              <a:chExt cx="990175" cy="3797050"/>
            </a:xfrm>
          </p:grpSpPr>
          <p:sp>
            <p:nvSpPr>
              <p:cNvPr id="6592" name="Google Shape;6592;p49"/>
              <p:cNvSpPr/>
              <p:nvPr/>
            </p:nvSpPr>
            <p:spPr>
              <a:xfrm>
                <a:off x="1440600" y="197825"/>
                <a:ext cx="990175" cy="1889850"/>
              </a:xfrm>
              <a:custGeom>
                <a:rect b="b" l="l" r="r" t="t"/>
                <a:pathLst>
                  <a:path extrusionOk="0" h="75594" w="39607">
                    <a:moveTo>
                      <a:pt x="0" y="1"/>
                    </a:moveTo>
                    <a:lnTo>
                      <a:pt x="0" y="75593"/>
                    </a:lnTo>
                    <a:lnTo>
                      <a:pt x="219" y="75593"/>
                    </a:lnTo>
                    <a:cubicBezTo>
                      <a:pt x="21405" y="75593"/>
                      <a:pt x="38652" y="42074"/>
                      <a:pt x="39606" y="1"/>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49"/>
              <p:cNvSpPr/>
              <p:nvPr/>
            </p:nvSpPr>
            <p:spPr>
              <a:xfrm>
                <a:off x="1440600" y="2105050"/>
                <a:ext cx="590825" cy="1889825"/>
              </a:xfrm>
              <a:custGeom>
                <a:rect b="b" l="l" r="r" t="t"/>
                <a:pathLst>
                  <a:path extrusionOk="0" h="75593" w="23633">
                    <a:moveTo>
                      <a:pt x="0" y="0"/>
                    </a:moveTo>
                    <a:lnTo>
                      <a:pt x="0" y="75593"/>
                    </a:lnTo>
                    <a:lnTo>
                      <a:pt x="23633" y="75593"/>
                    </a:lnTo>
                    <a:cubicBezTo>
                      <a:pt x="23056" y="33659"/>
                      <a:pt x="12712"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49"/>
              <p:cNvSpPr/>
              <p:nvPr/>
            </p:nvSpPr>
            <p:spPr>
              <a:xfrm>
                <a:off x="1440600" y="197825"/>
                <a:ext cx="858875" cy="1889850"/>
              </a:xfrm>
              <a:custGeom>
                <a:rect b="b" l="l" r="r" t="t"/>
                <a:pathLst>
                  <a:path extrusionOk="0" h="75594" w="34355">
                    <a:moveTo>
                      <a:pt x="0" y="1"/>
                    </a:moveTo>
                    <a:lnTo>
                      <a:pt x="0" y="75593"/>
                    </a:lnTo>
                    <a:lnTo>
                      <a:pt x="179" y="75593"/>
                    </a:lnTo>
                    <a:cubicBezTo>
                      <a:pt x="18560" y="75593"/>
                      <a:pt x="33539" y="42074"/>
                      <a:pt x="34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49"/>
              <p:cNvSpPr/>
              <p:nvPr/>
            </p:nvSpPr>
            <p:spPr>
              <a:xfrm>
                <a:off x="1440600" y="197825"/>
                <a:ext cx="644550" cy="1889850"/>
              </a:xfrm>
              <a:custGeom>
                <a:rect b="b" l="l" r="r" t="t"/>
                <a:pathLst>
                  <a:path extrusionOk="0" h="75594" w="25782">
                    <a:moveTo>
                      <a:pt x="0" y="1"/>
                    </a:moveTo>
                    <a:lnTo>
                      <a:pt x="0" y="75593"/>
                    </a:lnTo>
                    <a:lnTo>
                      <a:pt x="139" y="75593"/>
                    </a:lnTo>
                    <a:cubicBezTo>
                      <a:pt x="13905" y="75593"/>
                      <a:pt x="25144" y="42074"/>
                      <a:pt x="2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49"/>
              <p:cNvSpPr/>
              <p:nvPr/>
            </p:nvSpPr>
            <p:spPr>
              <a:xfrm>
                <a:off x="1526125" y="471350"/>
                <a:ext cx="341675" cy="1616325"/>
              </a:xfrm>
              <a:custGeom>
                <a:rect b="b" l="l" r="r" t="t"/>
                <a:pathLst>
                  <a:path extrusionOk="0" h="64653" w="13667">
                    <a:moveTo>
                      <a:pt x="5690" y="1"/>
                    </a:moveTo>
                    <a:cubicBezTo>
                      <a:pt x="5690" y="1"/>
                      <a:pt x="8177" y="38215"/>
                      <a:pt x="1" y="64652"/>
                    </a:cubicBezTo>
                    <a:cubicBezTo>
                      <a:pt x="13508" y="46788"/>
                      <a:pt x="13667" y="1"/>
                      <a:pt x="13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49"/>
              <p:cNvSpPr/>
              <p:nvPr/>
            </p:nvSpPr>
            <p:spPr>
              <a:xfrm>
                <a:off x="1440600" y="2105050"/>
                <a:ext cx="512750" cy="1889825"/>
              </a:xfrm>
              <a:custGeom>
                <a:rect b="b" l="l" r="r" t="t"/>
                <a:pathLst>
                  <a:path extrusionOk="0" h="75593" w="20510">
                    <a:moveTo>
                      <a:pt x="0" y="0"/>
                    </a:moveTo>
                    <a:lnTo>
                      <a:pt x="0" y="75593"/>
                    </a:lnTo>
                    <a:lnTo>
                      <a:pt x="20509" y="75593"/>
                    </a:lnTo>
                    <a:cubicBezTo>
                      <a:pt x="20012" y="33659"/>
                      <a:pt x="11021" y="23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49"/>
              <p:cNvSpPr/>
              <p:nvPr/>
            </p:nvSpPr>
            <p:spPr>
              <a:xfrm>
                <a:off x="1440600" y="2105050"/>
                <a:ext cx="384450" cy="1889825"/>
              </a:xfrm>
              <a:custGeom>
                <a:rect b="b" l="l" r="r" t="t"/>
                <a:pathLst>
                  <a:path extrusionOk="0" h="75593" w="15378">
                    <a:moveTo>
                      <a:pt x="0" y="0"/>
                    </a:moveTo>
                    <a:lnTo>
                      <a:pt x="0" y="75593"/>
                    </a:lnTo>
                    <a:lnTo>
                      <a:pt x="15377" y="75593"/>
                    </a:lnTo>
                    <a:cubicBezTo>
                      <a:pt x="14999" y="33659"/>
                      <a:pt x="8256" y="239"/>
                      <a:pt x="0" y="0"/>
                    </a:cubicBez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49"/>
              <p:cNvSpPr/>
              <p:nvPr/>
            </p:nvSpPr>
            <p:spPr>
              <a:xfrm>
                <a:off x="1440600" y="2197550"/>
                <a:ext cx="214850" cy="1797325"/>
              </a:xfrm>
              <a:custGeom>
                <a:rect b="b" l="l" r="r" t="t"/>
                <a:pathLst>
                  <a:path extrusionOk="0" h="71893" w="8594">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49"/>
              <p:cNvSpPr/>
              <p:nvPr/>
            </p:nvSpPr>
            <p:spPr>
              <a:xfrm>
                <a:off x="1440600" y="2035925"/>
                <a:ext cx="214850" cy="206400"/>
              </a:xfrm>
              <a:custGeom>
                <a:rect b="b" l="l" r="r" t="t"/>
                <a:pathLst>
                  <a:path extrusionOk="0" h="8256" w="8594">
                    <a:moveTo>
                      <a:pt x="0" y="0"/>
                    </a:moveTo>
                    <a:lnTo>
                      <a:pt x="0" y="7082"/>
                    </a:lnTo>
                    <a:lnTo>
                      <a:pt x="8594" y="8256"/>
                    </a:lnTo>
                    <a:lnTo>
                      <a:pt x="8594" y="2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49"/>
            <p:cNvGrpSpPr/>
            <p:nvPr/>
          </p:nvGrpSpPr>
          <p:grpSpPr>
            <a:xfrm>
              <a:off x="-417858" y="-823150"/>
              <a:ext cx="9978772" cy="1382075"/>
              <a:chOff x="193475" y="-693375"/>
              <a:chExt cx="7221575" cy="1382075"/>
            </a:xfrm>
          </p:grpSpPr>
          <p:sp>
            <p:nvSpPr>
              <p:cNvPr id="6602" name="Google Shape;6602;p49"/>
              <p:cNvSpPr/>
              <p:nvPr/>
            </p:nvSpPr>
            <p:spPr>
              <a:xfrm>
                <a:off x="363575" y="384325"/>
                <a:ext cx="6883875" cy="304375"/>
              </a:xfrm>
              <a:custGeom>
                <a:rect b="b" l="l" r="r" t="t"/>
                <a:pathLst>
                  <a:path extrusionOk="0" h="12175" w="275355">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49"/>
              <p:cNvSpPr/>
              <p:nvPr/>
            </p:nvSpPr>
            <p:spPr>
              <a:xfrm>
                <a:off x="363575" y="-634175"/>
                <a:ext cx="6695900" cy="1158775"/>
              </a:xfrm>
              <a:custGeom>
                <a:rect b="b" l="l" r="r" t="t"/>
                <a:pathLst>
                  <a:path extrusionOk="0" h="46351" w="267836">
                    <a:moveTo>
                      <a:pt x="0" y="0"/>
                    </a:moveTo>
                    <a:lnTo>
                      <a:pt x="0" y="46350"/>
                    </a:lnTo>
                    <a:lnTo>
                      <a:pt x="267835" y="46350"/>
                    </a:lnTo>
                    <a:lnTo>
                      <a:pt x="26783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49"/>
              <p:cNvSpPr/>
              <p:nvPr/>
            </p:nvSpPr>
            <p:spPr>
              <a:xfrm>
                <a:off x="363575"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49"/>
              <p:cNvSpPr/>
              <p:nvPr/>
            </p:nvSpPr>
            <p:spPr>
              <a:xfrm>
                <a:off x="4341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49"/>
              <p:cNvSpPr/>
              <p:nvPr/>
            </p:nvSpPr>
            <p:spPr>
              <a:xfrm>
                <a:off x="785300" y="-634175"/>
                <a:ext cx="351125" cy="1228900"/>
              </a:xfrm>
              <a:custGeom>
                <a:rect b="b" l="l" r="r" t="t"/>
                <a:pathLst>
                  <a:path extrusionOk="0" h="49156" w="14045">
                    <a:moveTo>
                      <a:pt x="0" y="0"/>
                    </a:moveTo>
                    <a:lnTo>
                      <a:pt x="0" y="49155"/>
                    </a:lnTo>
                    <a:lnTo>
                      <a:pt x="14044" y="49155"/>
                    </a:lnTo>
                    <a:lnTo>
                      <a:pt x="14044"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49"/>
              <p:cNvSpPr/>
              <p:nvPr/>
            </p:nvSpPr>
            <p:spPr>
              <a:xfrm>
                <a:off x="867350" y="-634175"/>
                <a:ext cx="187025" cy="1228900"/>
              </a:xfrm>
              <a:custGeom>
                <a:rect b="b" l="l" r="r" t="t"/>
                <a:pathLst>
                  <a:path extrusionOk="0" h="49156" w="7481">
                    <a:moveTo>
                      <a:pt x="0" y="0"/>
                    </a:moveTo>
                    <a:lnTo>
                      <a:pt x="0" y="49155"/>
                    </a:lnTo>
                    <a:lnTo>
                      <a:pt x="7480" y="49155"/>
                    </a:lnTo>
                    <a:lnTo>
                      <a:pt x="7480"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49"/>
              <p:cNvSpPr/>
              <p:nvPr/>
            </p:nvSpPr>
            <p:spPr>
              <a:xfrm>
                <a:off x="119507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49"/>
              <p:cNvSpPr/>
              <p:nvPr/>
            </p:nvSpPr>
            <p:spPr>
              <a:xfrm>
                <a:off x="1277150" y="-634175"/>
                <a:ext cx="198950" cy="1194575"/>
              </a:xfrm>
              <a:custGeom>
                <a:rect b="b" l="l" r="r" t="t"/>
                <a:pathLst>
                  <a:path extrusionOk="0" h="47783" w="7958">
                    <a:moveTo>
                      <a:pt x="0" y="0"/>
                    </a:moveTo>
                    <a:lnTo>
                      <a:pt x="0" y="47782"/>
                    </a:lnTo>
                    <a:lnTo>
                      <a:pt x="7957" y="47782"/>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49"/>
              <p:cNvSpPr/>
              <p:nvPr/>
            </p:nvSpPr>
            <p:spPr>
              <a:xfrm>
                <a:off x="1616300" y="-634175"/>
                <a:ext cx="363075" cy="1228900"/>
              </a:xfrm>
              <a:custGeom>
                <a:rect b="b" l="l" r="r" t="t"/>
                <a:pathLst>
                  <a:path extrusionOk="0" h="49156" w="14523">
                    <a:moveTo>
                      <a:pt x="1" y="0"/>
                    </a:moveTo>
                    <a:lnTo>
                      <a:pt x="1" y="49155"/>
                    </a:lnTo>
                    <a:lnTo>
                      <a:pt x="14523" y="49155"/>
                    </a:lnTo>
                    <a:lnTo>
                      <a:pt x="14523"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49"/>
              <p:cNvSpPr/>
              <p:nvPr/>
            </p:nvSpPr>
            <p:spPr>
              <a:xfrm>
                <a:off x="1698375" y="-634175"/>
                <a:ext cx="210875" cy="1228900"/>
              </a:xfrm>
              <a:custGeom>
                <a:rect b="b" l="l" r="r" t="t"/>
                <a:pathLst>
                  <a:path extrusionOk="0" h="49156" w="8435">
                    <a:moveTo>
                      <a:pt x="0" y="0"/>
                    </a:moveTo>
                    <a:lnTo>
                      <a:pt x="0" y="49155"/>
                    </a:lnTo>
                    <a:lnTo>
                      <a:pt x="8435" y="49155"/>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49"/>
              <p:cNvSpPr/>
              <p:nvPr/>
            </p:nvSpPr>
            <p:spPr>
              <a:xfrm>
                <a:off x="2038025" y="-634175"/>
                <a:ext cx="351150" cy="1194575"/>
              </a:xfrm>
              <a:custGeom>
                <a:rect b="b" l="l" r="r" t="t"/>
                <a:pathLst>
                  <a:path extrusionOk="0" h="47783" w="14046">
                    <a:moveTo>
                      <a:pt x="1" y="0"/>
                    </a:moveTo>
                    <a:lnTo>
                      <a:pt x="1" y="47782"/>
                    </a:lnTo>
                    <a:lnTo>
                      <a:pt x="14045" y="47782"/>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49"/>
              <p:cNvSpPr/>
              <p:nvPr/>
            </p:nvSpPr>
            <p:spPr>
              <a:xfrm>
                <a:off x="2108150"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49"/>
              <p:cNvSpPr/>
              <p:nvPr/>
            </p:nvSpPr>
            <p:spPr>
              <a:xfrm>
                <a:off x="2447825" y="-634175"/>
                <a:ext cx="363075" cy="1228900"/>
              </a:xfrm>
              <a:custGeom>
                <a:rect b="b" l="l" r="r" t="t"/>
                <a:pathLst>
                  <a:path extrusionOk="0" h="49156" w="14523">
                    <a:moveTo>
                      <a:pt x="0" y="0"/>
                    </a:moveTo>
                    <a:lnTo>
                      <a:pt x="0"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49"/>
              <p:cNvSpPr/>
              <p:nvPr/>
            </p:nvSpPr>
            <p:spPr>
              <a:xfrm>
                <a:off x="25293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49"/>
              <p:cNvSpPr/>
              <p:nvPr/>
            </p:nvSpPr>
            <p:spPr>
              <a:xfrm>
                <a:off x="28929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49"/>
              <p:cNvSpPr/>
              <p:nvPr/>
            </p:nvSpPr>
            <p:spPr>
              <a:xfrm>
                <a:off x="2973975" y="-634175"/>
                <a:ext cx="210900" cy="1194575"/>
              </a:xfrm>
              <a:custGeom>
                <a:rect b="b" l="l" r="r" t="t"/>
                <a:pathLst>
                  <a:path extrusionOk="0" h="47783" w="8436">
                    <a:moveTo>
                      <a:pt x="1" y="0"/>
                    </a:moveTo>
                    <a:lnTo>
                      <a:pt x="1"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49"/>
              <p:cNvSpPr/>
              <p:nvPr/>
            </p:nvSpPr>
            <p:spPr>
              <a:xfrm>
                <a:off x="3325600" y="-634175"/>
                <a:ext cx="374500" cy="1228900"/>
              </a:xfrm>
              <a:custGeom>
                <a:rect b="b" l="l" r="r" t="t"/>
                <a:pathLst>
                  <a:path extrusionOk="0" h="49156" w="14980">
                    <a:moveTo>
                      <a:pt x="0" y="0"/>
                    </a:moveTo>
                    <a:lnTo>
                      <a:pt x="0" y="49155"/>
                    </a:lnTo>
                    <a:lnTo>
                      <a:pt x="14979" y="49155"/>
                    </a:lnTo>
                    <a:lnTo>
                      <a:pt x="1497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49"/>
              <p:cNvSpPr/>
              <p:nvPr/>
            </p:nvSpPr>
            <p:spPr>
              <a:xfrm>
                <a:off x="3407650" y="-634175"/>
                <a:ext cx="210375" cy="1228900"/>
              </a:xfrm>
              <a:custGeom>
                <a:rect b="b" l="l" r="r" t="t"/>
                <a:pathLst>
                  <a:path extrusionOk="0" h="49156" w="8415">
                    <a:moveTo>
                      <a:pt x="0" y="0"/>
                    </a:moveTo>
                    <a:lnTo>
                      <a:pt x="0" y="49155"/>
                    </a:lnTo>
                    <a:lnTo>
                      <a:pt x="8415" y="49155"/>
                    </a:lnTo>
                    <a:lnTo>
                      <a:pt x="841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49"/>
              <p:cNvSpPr/>
              <p:nvPr/>
            </p:nvSpPr>
            <p:spPr>
              <a:xfrm>
                <a:off x="3770675" y="-634175"/>
                <a:ext cx="385950" cy="1194575"/>
              </a:xfrm>
              <a:custGeom>
                <a:rect b="b" l="l" r="r" t="t"/>
                <a:pathLst>
                  <a:path extrusionOk="0" h="47783" w="15438">
                    <a:moveTo>
                      <a:pt x="1" y="0"/>
                    </a:moveTo>
                    <a:lnTo>
                      <a:pt x="1" y="47782"/>
                    </a:lnTo>
                    <a:lnTo>
                      <a:pt x="15438" y="47782"/>
                    </a:lnTo>
                    <a:lnTo>
                      <a:pt x="15438"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49"/>
              <p:cNvSpPr/>
              <p:nvPr/>
            </p:nvSpPr>
            <p:spPr>
              <a:xfrm>
                <a:off x="38641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49"/>
              <p:cNvSpPr/>
              <p:nvPr/>
            </p:nvSpPr>
            <p:spPr>
              <a:xfrm>
                <a:off x="42267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49"/>
              <p:cNvSpPr/>
              <p:nvPr/>
            </p:nvSpPr>
            <p:spPr>
              <a:xfrm>
                <a:off x="4308775" y="-634175"/>
                <a:ext cx="187025" cy="1228900"/>
              </a:xfrm>
              <a:custGeom>
                <a:rect b="b" l="l" r="r" t="t"/>
                <a:pathLst>
                  <a:path extrusionOk="0" h="49156" w="7481">
                    <a:moveTo>
                      <a:pt x="1" y="0"/>
                    </a:moveTo>
                    <a:lnTo>
                      <a:pt x="1" y="49155"/>
                    </a:lnTo>
                    <a:lnTo>
                      <a:pt x="7481" y="49155"/>
                    </a:lnTo>
                    <a:lnTo>
                      <a:pt x="748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49"/>
              <p:cNvSpPr/>
              <p:nvPr/>
            </p:nvSpPr>
            <p:spPr>
              <a:xfrm>
                <a:off x="4671825" y="-634175"/>
                <a:ext cx="363075" cy="1194575"/>
              </a:xfrm>
              <a:custGeom>
                <a:rect b="b" l="l" r="r" t="t"/>
                <a:pathLst>
                  <a:path extrusionOk="0" h="47783" w="14523">
                    <a:moveTo>
                      <a:pt x="1" y="0"/>
                    </a:moveTo>
                    <a:lnTo>
                      <a:pt x="1"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49"/>
              <p:cNvSpPr/>
              <p:nvPr/>
            </p:nvSpPr>
            <p:spPr>
              <a:xfrm>
                <a:off x="47419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49"/>
              <p:cNvSpPr/>
              <p:nvPr/>
            </p:nvSpPr>
            <p:spPr>
              <a:xfrm>
                <a:off x="5116425" y="-634175"/>
                <a:ext cx="363075" cy="1228900"/>
              </a:xfrm>
              <a:custGeom>
                <a:rect b="b" l="l" r="r" t="t"/>
                <a:pathLst>
                  <a:path extrusionOk="0" h="49156" w="14523">
                    <a:moveTo>
                      <a:pt x="1" y="0"/>
                    </a:moveTo>
                    <a:lnTo>
                      <a:pt x="1" y="49155"/>
                    </a:lnTo>
                    <a:lnTo>
                      <a:pt x="14522" y="49155"/>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49"/>
              <p:cNvSpPr/>
              <p:nvPr/>
            </p:nvSpPr>
            <p:spPr>
              <a:xfrm>
                <a:off x="5198475" y="-634175"/>
                <a:ext cx="198950" cy="1228900"/>
              </a:xfrm>
              <a:custGeom>
                <a:rect b="b" l="l" r="r" t="t"/>
                <a:pathLst>
                  <a:path extrusionOk="0" h="49156" w="7958">
                    <a:moveTo>
                      <a:pt x="1" y="0"/>
                    </a:moveTo>
                    <a:lnTo>
                      <a:pt x="1" y="49155"/>
                    </a:lnTo>
                    <a:lnTo>
                      <a:pt x="7958" y="49155"/>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49"/>
              <p:cNvSpPr/>
              <p:nvPr/>
            </p:nvSpPr>
            <p:spPr>
              <a:xfrm>
                <a:off x="5549600" y="-634175"/>
                <a:ext cx="375000" cy="1228900"/>
              </a:xfrm>
              <a:custGeom>
                <a:rect b="b" l="l" r="r" t="t"/>
                <a:pathLst>
                  <a:path extrusionOk="0" h="49156" w="15000">
                    <a:moveTo>
                      <a:pt x="0" y="0"/>
                    </a:moveTo>
                    <a:lnTo>
                      <a:pt x="0" y="49155"/>
                    </a:lnTo>
                    <a:lnTo>
                      <a:pt x="14999" y="49155"/>
                    </a:lnTo>
                    <a:lnTo>
                      <a:pt x="14999"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49"/>
              <p:cNvSpPr/>
              <p:nvPr/>
            </p:nvSpPr>
            <p:spPr>
              <a:xfrm>
                <a:off x="5631650" y="-634175"/>
                <a:ext cx="198950" cy="1228900"/>
              </a:xfrm>
              <a:custGeom>
                <a:rect b="b" l="l" r="r" t="t"/>
                <a:pathLst>
                  <a:path extrusionOk="0" h="49156" w="7958">
                    <a:moveTo>
                      <a:pt x="0" y="0"/>
                    </a:moveTo>
                    <a:lnTo>
                      <a:pt x="0" y="49155"/>
                    </a:lnTo>
                    <a:lnTo>
                      <a:pt x="7957" y="49155"/>
                    </a:lnTo>
                    <a:lnTo>
                      <a:pt x="7957"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49"/>
              <p:cNvSpPr/>
              <p:nvPr/>
            </p:nvSpPr>
            <p:spPr>
              <a:xfrm>
                <a:off x="6006625" y="-634175"/>
                <a:ext cx="363075" cy="1194575"/>
              </a:xfrm>
              <a:custGeom>
                <a:rect b="b" l="l" r="r" t="t"/>
                <a:pathLst>
                  <a:path extrusionOk="0" h="47783" w="14523">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49"/>
              <p:cNvSpPr/>
              <p:nvPr/>
            </p:nvSpPr>
            <p:spPr>
              <a:xfrm>
                <a:off x="6076750" y="-634175"/>
                <a:ext cx="210875" cy="1194575"/>
              </a:xfrm>
              <a:custGeom>
                <a:rect b="b" l="l" r="r" t="t"/>
                <a:pathLst>
                  <a:path extrusionOk="0" h="47783" w="8435">
                    <a:moveTo>
                      <a:pt x="0" y="0"/>
                    </a:moveTo>
                    <a:lnTo>
                      <a:pt x="0" y="47782"/>
                    </a:lnTo>
                    <a:lnTo>
                      <a:pt x="8435" y="47782"/>
                    </a:lnTo>
                    <a:lnTo>
                      <a:pt x="8435"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49"/>
              <p:cNvSpPr/>
              <p:nvPr/>
            </p:nvSpPr>
            <p:spPr>
              <a:xfrm>
                <a:off x="6451225" y="-634175"/>
                <a:ext cx="351125" cy="1228900"/>
              </a:xfrm>
              <a:custGeom>
                <a:rect b="b" l="l" r="r" t="t"/>
                <a:pathLst>
                  <a:path extrusionOk="0" h="49156" w="14045">
                    <a:moveTo>
                      <a:pt x="1" y="0"/>
                    </a:moveTo>
                    <a:lnTo>
                      <a:pt x="1" y="49155"/>
                    </a:lnTo>
                    <a:lnTo>
                      <a:pt x="14045" y="49155"/>
                    </a:lnTo>
                    <a:lnTo>
                      <a:pt x="14045"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49"/>
              <p:cNvSpPr/>
              <p:nvPr/>
            </p:nvSpPr>
            <p:spPr>
              <a:xfrm>
                <a:off x="6532775" y="-634175"/>
                <a:ext cx="187525" cy="1228900"/>
              </a:xfrm>
              <a:custGeom>
                <a:rect b="b" l="l" r="r" t="t"/>
                <a:pathLst>
                  <a:path extrusionOk="0" h="49156" w="7501">
                    <a:moveTo>
                      <a:pt x="1" y="0"/>
                    </a:moveTo>
                    <a:lnTo>
                      <a:pt x="1" y="49155"/>
                    </a:lnTo>
                    <a:lnTo>
                      <a:pt x="7501" y="49155"/>
                    </a:lnTo>
                    <a:lnTo>
                      <a:pt x="7501"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49"/>
              <p:cNvSpPr/>
              <p:nvPr/>
            </p:nvSpPr>
            <p:spPr>
              <a:xfrm>
                <a:off x="6884400" y="-634175"/>
                <a:ext cx="363050" cy="1194575"/>
              </a:xfrm>
              <a:custGeom>
                <a:rect b="b" l="l" r="r" t="t"/>
                <a:pathLst>
                  <a:path extrusionOk="0" h="47783" w="14522">
                    <a:moveTo>
                      <a:pt x="0" y="0"/>
                    </a:moveTo>
                    <a:lnTo>
                      <a:pt x="0" y="47782"/>
                    </a:lnTo>
                    <a:lnTo>
                      <a:pt x="14522" y="47782"/>
                    </a:lnTo>
                    <a:lnTo>
                      <a:pt x="14522" y="0"/>
                    </a:lnTo>
                    <a:close/>
                  </a:path>
                </a:pathLst>
              </a:custGeom>
              <a:solidFill>
                <a:srgbClr val="8019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49"/>
              <p:cNvSpPr/>
              <p:nvPr/>
            </p:nvSpPr>
            <p:spPr>
              <a:xfrm>
                <a:off x="6978375" y="-634175"/>
                <a:ext cx="198950" cy="1194575"/>
              </a:xfrm>
              <a:custGeom>
                <a:rect b="b" l="l" r="r" t="t"/>
                <a:pathLst>
                  <a:path extrusionOk="0" h="47783" w="7958">
                    <a:moveTo>
                      <a:pt x="1" y="0"/>
                    </a:moveTo>
                    <a:lnTo>
                      <a:pt x="1" y="47782"/>
                    </a:lnTo>
                    <a:lnTo>
                      <a:pt x="7958" y="47782"/>
                    </a:lnTo>
                    <a:lnTo>
                      <a:pt x="7958" y="0"/>
                    </a:lnTo>
                    <a:close/>
                  </a:path>
                </a:pathLst>
              </a:custGeom>
              <a:solidFill>
                <a:srgbClr val="B72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49"/>
              <p:cNvSpPr/>
              <p:nvPr/>
            </p:nvSpPr>
            <p:spPr>
              <a:xfrm>
                <a:off x="211400" y="-634175"/>
                <a:ext cx="7094250" cy="25"/>
              </a:xfrm>
              <a:custGeom>
                <a:rect b="b" l="l" r="r" t="t"/>
                <a:pathLst>
                  <a:path extrusionOk="0" fill="none" h="1" w="283770">
                    <a:moveTo>
                      <a:pt x="0" y="0"/>
                    </a:moveTo>
                    <a:lnTo>
                      <a:pt x="283769" y="0"/>
                    </a:lnTo>
                  </a:path>
                </a:pathLst>
              </a:custGeom>
              <a:noFill/>
              <a:ln cap="flat" cmpd="sng" w="46750">
                <a:solidFill>
                  <a:srgbClr val="FFB726"/>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49"/>
              <p:cNvSpPr/>
              <p:nvPr/>
            </p:nvSpPr>
            <p:spPr>
              <a:xfrm>
                <a:off x="7287225" y="-693375"/>
                <a:ext cx="127825" cy="128350"/>
              </a:xfrm>
              <a:custGeom>
                <a:rect b="b" l="l" r="r" t="t"/>
                <a:pathLst>
                  <a:path extrusionOk="0" h="5134" w="5113">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49"/>
              <p:cNvSpPr/>
              <p:nvPr/>
            </p:nvSpPr>
            <p:spPr>
              <a:xfrm>
                <a:off x="193475" y="-693375"/>
                <a:ext cx="128350" cy="128350"/>
              </a:xfrm>
              <a:custGeom>
                <a:rect b="b" l="l" r="r" t="t"/>
                <a:pathLst>
                  <a:path extrusionOk="0" h="5134" w="5134">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39" name="Google Shape;6639;p49"/>
          <p:cNvSpPr txBox="1"/>
          <p:nvPr/>
        </p:nvSpPr>
        <p:spPr>
          <a:xfrm>
            <a:off x="4187975" y="2033100"/>
            <a:ext cx="35109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800">
                <a:solidFill>
                  <a:schemeClr val="dk1"/>
                </a:solidFill>
                <a:latin typeface="Limelight"/>
                <a:ea typeface="Limelight"/>
                <a:cs typeface="Limelight"/>
                <a:sym typeface="Limelight"/>
              </a:rPr>
              <a:t>The </a:t>
            </a:r>
            <a:r>
              <a:rPr lang="en" sz="5800">
                <a:solidFill>
                  <a:schemeClr val="accent2"/>
                </a:solidFill>
                <a:latin typeface="Limelight"/>
                <a:ea typeface="Limelight"/>
                <a:cs typeface="Limelight"/>
                <a:sym typeface="Limelight"/>
              </a:rPr>
              <a:t>End</a:t>
            </a:r>
            <a:endParaRPr sz="5800">
              <a:solidFill>
                <a:schemeClr val="accent2"/>
              </a:solidFill>
              <a:latin typeface="Limelight"/>
              <a:ea typeface="Limelight"/>
              <a:cs typeface="Limelight"/>
              <a:sym typeface="Lime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1" name="Shape 6301"/>
        <p:cNvGrpSpPr/>
        <p:nvPr/>
      </p:nvGrpSpPr>
      <p:grpSpPr>
        <a:xfrm>
          <a:off x="0" y="0"/>
          <a:ext cx="0" cy="0"/>
          <a:chOff x="0" y="0"/>
          <a:chExt cx="0" cy="0"/>
        </a:xfrm>
      </p:grpSpPr>
      <p:sp>
        <p:nvSpPr>
          <p:cNvPr id="6302" name="Google Shape;6302;p39"/>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accent2"/>
                </a:solidFill>
              </a:rPr>
              <a:t>Project</a:t>
            </a:r>
            <a:r>
              <a:rPr b="1" lang="en" sz="2800">
                <a:latin typeface="DM Sans"/>
                <a:ea typeface="DM Sans"/>
                <a:cs typeface="DM Sans"/>
                <a:sym typeface="DM Sans"/>
              </a:rPr>
              <a:t> </a:t>
            </a:r>
            <a:r>
              <a:rPr b="1" lang="en" sz="2800"/>
              <a:t>Purpose &amp; Inspiration</a:t>
            </a:r>
            <a:r>
              <a:rPr b="1" lang="en" sz="2800">
                <a:solidFill>
                  <a:srgbClr val="3D424D"/>
                </a:solidFill>
              </a:rPr>
              <a:t> </a:t>
            </a:r>
            <a:endParaRPr b="1" sz="2800">
              <a:solidFill>
                <a:srgbClr val="3D424D"/>
              </a:solidFill>
            </a:endParaRPr>
          </a:p>
          <a:p>
            <a:pPr indent="0" lvl="0" marL="0" rtl="0" algn="l">
              <a:spcBef>
                <a:spcPts val="0"/>
              </a:spcBef>
              <a:spcAft>
                <a:spcPts val="0"/>
              </a:spcAft>
              <a:buNone/>
            </a:pPr>
            <a:r>
              <a:t/>
            </a:r>
            <a:endParaRPr>
              <a:solidFill>
                <a:schemeClr val="accent2"/>
              </a:solidFill>
            </a:endParaRPr>
          </a:p>
        </p:txBody>
      </p:sp>
      <p:sp>
        <p:nvSpPr>
          <p:cNvPr id="6303" name="Google Shape;6303;p39"/>
          <p:cNvSpPr txBox="1"/>
          <p:nvPr/>
        </p:nvSpPr>
        <p:spPr>
          <a:xfrm>
            <a:off x="775025" y="1356900"/>
            <a:ext cx="7704000" cy="27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solidFill>
                  <a:schemeClr val="dk1"/>
                </a:solidFill>
              </a:rPr>
              <a:t>Purpose:</a:t>
            </a:r>
            <a:br>
              <a:rPr b="1" lang="en" sz="1300">
                <a:solidFill>
                  <a:schemeClr val="dk1"/>
                </a:solidFill>
              </a:rPr>
            </a:br>
            <a:r>
              <a:rPr lang="en" sz="1300">
                <a:solidFill>
                  <a:schemeClr val="dk1"/>
                </a:solidFill>
              </a:rPr>
              <a:t>Our project aims to create a movie recommendation system using the IMDB Movies Dataset. Users will receive personalized movie suggestions based on inputted preferences, leveraging data such as genre, director, and ratings. This project combines data analysis, machine learning, and web development to deliver a practical and engaging tool for movie enthusiasts.</a:t>
            </a:r>
            <a:endParaRPr sz="1300">
              <a:solidFill>
                <a:schemeClr val="dk1"/>
              </a:solidFill>
            </a:endParaRPr>
          </a:p>
          <a:p>
            <a:pPr indent="0" lvl="0" marL="0" rtl="0" algn="l">
              <a:lnSpc>
                <a:spcPct val="115000"/>
              </a:lnSpc>
              <a:spcBef>
                <a:spcPts val="1200"/>
              </a:spcBef>
              <a:spcAft>
                <a:spcPts val="0"/>
              </a:spcAft>
              <a:buNone/>
            </a:pPr>
            <a:r>
              <a:rPr b="1" lang="en" sz="1300">
                <a:solidFill>
                  <a:schemeClr val="dk1"/>
                </a:solidFill>
              </a:rPr>
              <a:t>Inspiration:</a:t>
            </a:r>
            <a:br>
              <a:rPr b="1" lang="en" sz="1300">
                <a:solidFill>
                  <a:schemeClr val="dk1"/>
                </a:solidFill>
              </a:rPr>
            </a:br>
            <a:r>
              <a:rPr lang="en" sz="1300">
                <a:solidFill>
                  <a:schemeClr val="dk1"/>
                </a:solidFill>
              </a:rPr>
              <a:t>We were inspired by Kaggle projects that used the IMDB dataset for genre classification and movie recommendation systems, as well as creative visualizations on Tableau that analyzed movie trends. These resources guided our approach and development.</a:t>
            </a:r>
            <a:endParaRPr sz="1300">
              <a:solidFill>
                <a:schemeClr val="dk1"/>
              </a:solidFill>
            </a:endParaRPr>
          </a:p>
          <a:p>
            <a:pPr indent="0" lvl="0" marL="0" rtl="0" algn="l">
              <a:lnSpc>
                <a:spcPct val="115000"/>
              </a:lnSpc>
              <a:spcBef>
                <a:spcPts val="1200"/>
              </a:spcBef>
              <a:spcAft>
                <a:spcPts val="1200"/>
              </a:spcAft>
              <a:buNone/>
            </a:pPr>
            <a:r>
              <a:t/>
            </a:r>
            <a:endParaRPr b="1"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7" name="Shape 6307"/>
        <p:cNvGrpSpPr/>
        <p:nvPr/>
      </p:nvGrpSpPr>
      <p:grpSpPr>
        <a:xfrm>
          <a:off x="0" y="0"/>
          <a:ext cx="0" cy="0"/>
          <a:chOff x="0" y="0"/>
          <a:chExt cx="0" cy="0"/>
        </a:xfrm>
      </p:grpSpPr>
      <p:sp>
        <p:nvSpPr>
          <p:cNvPr id="6308" name="Google Shape;6308;p40"/>
          <p:cNvSpPr txBox="1"/>
          <p:nvPr>
            <p:ph type="title"/>
          </p:nvPr>
        </p:nvSpPr>
        <p:spPr>
          <a:xfrm>
            <a:off x="2362700" y="638925"/>
            <a:ext cx="4946100" cy="86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Design Concepts</a:t>
            </a:r>
            <a:endParaRPr sz="6000">
              <a:solidFill>
                <a:schemeClr val="accent2"/>
              </a:solidFill>
            </a:endParaRPr>
          </a:p>
        </p:txBody>
      </p:sp>
      <p:sp>
        <p:nvSpPr>
          <p:cNvPr id="6309" name="Google Shape;6309;p40"/>
          <p:cNvSpPr txBox="1"/>
          <p:nvPr>
            <p:ph idx="1" type="subTitle"/>
          </p:nvPr>
        </p:nvSpPr>
        <p:spPr>
          <a:xfrm>
            <a:off x="3119400" y="1757987"/>
            <a:ext cx="3852000" cy="6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sz="1100">
              <a:solidFill>
                <a:srgbClr val="000000"/>
              </a:solidFill>
              <a:latin typeface="Arial"/>
              <a:ea typeface="Arial"/>
              <a:cs typeface="Arial"/>
              <a:sym typeface="Arial"/>
            </a:endParaRPr>
          </a:p>
          <a:p>
            <a:pPr indent="0" lvl="0" marL="0" rtl="0" algn="ctr">
              <a:spcBef>
                <a:spcPts val="0"/>
              </a:spcBef>
              <a:spcAft>
                <a:spcPts val="0"/>
              </a:spcAft>
              <a:buNone/>
            </a:pPr>
            <a:r>
              <a:rPr b="1" lang="en" sz="1100">
                <a:latin typeface="Arial"/>
                <a:ea typeface="Arial"/>
                <a:cs typeface="Arial"/>
                <a:sym typeface="Arial"/>
              </a:rPr>
              <a:t>Chosen Palette</a:t>
            </a:r>
            <a:r>
              <a:rPr lang="en" sz="1100">
                <a:latin typeface="Arial"/>
                <a:ea typeface="Arial"/>
                <a:cs typeface="Arial"/>
                <a:sym typeface="Arial"/>
              </a:rPr>
              <a:t>:</a:t>
            </a:r>
            <a:r>
              <a:rPr lang="en" sz="1100">
                <a:solidFill>
                  <a:srgbClr val="000000"/>
                </a:solidFill>
                <a:latin typeface="Arial"/>
                <a:ea typeface="Arial"/>
                <a:cs typeface="Arial"/>
                <a:sym typeface="Arial"/>
              </a:rPr>
              <a:t> </a:t>
            </a:r>
            <a:r>
              <a:rPr lang="en" sz="1100">
                <a:latin typeface="Arial"/>
                <a:ea typeface="Arial"/>
                <a:cs typeface="Arial"/>
                <a:sym typeface="Arial"/>
              </a:rPr>
              <a:t>IMDB Color Palette</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latin typeface="Arial"/>
                <a:ea typeface="Arial"/>
                <a:cs typeface="Arial"/>
                <a:sym typeface="Arial"/>
              </a:rPr>
              <a:t>Yellow, black, and white—consistent with the IMDB brand.</a:t>
            </a:r>
            <a:endParaRPr sz="1100">
              <a:latin typeface="Arial"/>
              <a:ea typeface="Arial"/>
              <a:cs typeface="Arial"/>
              <a:sym typeface="Arial"/>
            </a:endParaRPr>
          </a:p>
          <a:p>
            <a:pPr indent="0" lvl="0" marL="0" rtl="0" algn="l">
              <a:lnSpc>
                <a:spcPct val="115000"/>
              </a:lnSpc>
              <a:spcBef>
                <a:spcPts val="1200"/>
              </a:spcBef>
              <a:spcAft>
                <a:spcPts val="0"/>
              </a:spcAft>
              <a:buNone/>
            </a:pPr>
            <a:r>
              <a:rPr b="1" lang="en" sz="1100">
                <a:latin typeface="Arial"/>
                <a:ea typeface="Arial"/>
                <a:cs typeface="Arial"/>
                <a:sym typeface="Arial"/>
              </a:rPr>
              <a:t>Resources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 sz="1100">
                <a:latin typeface="Arial"/>
                <a:ea typeface="Arial"/>
                <a:cs typeface="Arial"/>
                <a:sym typeface="Arial"/>
              </a:rPr>
              <a:t>User-created IMDB color palette:</a:t>
            </a:r>
            <a:r>
              <a:rPr lang="en"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100" u="sng">
                <a:solidFill>
                  <a:srgbClr val="00FFFF"/>
                </a:solidFill>
                <a:latin typeface="Arial"/>
                <a:ea typeface="Arial"/>
                <a:cs typeface="Arial"/>
                <a:sym typeface="Arial"/>
                <a:hlinkClick r:id="rId4">
                  <a:extLst>
                    <a:ext uri="{A12FA001-AC4F-418D-AE19-62706E023703}">
                      <ahyp:hlinkClr val="tx"/>
                    </a:ext>
                  </a:extLst>
                </a:hlinkClick>
              </a:rPr>
              <a:t>Color Palette</a:t>
            </a:r>
            <a:endParaRPr sz="1100" u="sng">
              <a:solidFill>
                <a:srgbClr val="00FFFF"/>
              </a:solidFill>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Official IMDB brand documentation</a:t>
            </a:r>
            <a:r>
              <a:rPr lang="en" sz="1100">
                <a:solidFill>
                  <a:srgbClr val="000000"/>
                </a:solidFill>
                <a:latin typeface="Arial"/>
                <a:ea typeface="Arial"/>
                <a:cs typeface="Arial"/>
                <a:sym typeface="Arial"/>
              </a:rPr>
              <a:t>:</a:t>
            </a:r>
            <a:r>
              <a:rPr lang="en" sz="11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sz="1100" u="sng">
                <a:solidFill>
                  <a:srgbClr val="00FFFF"/>
                </a:solidFill>
                <a:latin typeface="Arial"/>
                <a:ea typeface="Arial"/>
                <a:cs typeface="Arial"/>
                <a:sym typeface="Arial"/>
                <a:hlinkClick r:id="rId6">
                  <a:extLst>
                    <a:ext uri="{A12FA001-AC4F-418D-AE19-62706E023703}">
                      <ahyp:hlinkClr val="tx"/>
                    </a:ext>
                  </a:extLst>
                </a:hlinkClick>
              </a:rPr>
              <a:t>IMDB Brand</a:t>
            </a:r>
            <a:r>
              <a:rPr lang="en" sz="1100" u="sng">
                <a:solidFill>
                  <a:schemeClr val="hlink"/>
                </a:solidFill>
                <a:latin typeface="Arial"/>
                <a:ea typeface="Arial"/>
                <a:cs typeface="Arial"/>
                <a:sym typeface="Arial"/>
                <a:hlinkClick r:id="rId7"/>
              </a:rPr>
              <a:t> Guidelines</a:t>
            </a:r>
            <a:endParaRPr sz="1100" u="sng">
              <a:solidFill>
                <a:schemeClr val="hlink"/>
              </a:solidFill>
              <a:latin typeface="Arial"/>
              <a:ea typeface="Arial"/>
              <a:cs typeface="Arial"/>
              <a:sym typeface="Arial"/>
            </a:endParaRPr>
          </a:p>
          <a:p>
            <a:pPr indent="0" lvl="0" marL="0" rtl="0" algn="ctr">
              <a:spcBef>
                <a:spcPts val="1200"/>
              </a:spcBef>
              <a:spcAft>
                <a:spcPts val="0"/>
              </a:spcAft>
              <a:buNone/>
            </a:pPr>
            <a:r>
              <a:t/>
            </a:r>
            <a:endParaRPr/>
          </a:p>
        </p:txBody>
      </p:sp>
      <p:sp>
        <p:nvSpPr>
          <p:cNvPr id="6310" name="Google Shape;6310;p40"/>
          <p:cNvSpPr/>
          <p:nvPr/>
        </p:nvSpPr>
        <p:spPr>
          <a:xfrm>
            <a:off x="1876250" y="591825"/>
            <a:ext cx="640200" cy="640200"/>
          </a:xfrm>
          <a:prstGeom prst="rect">
            <a:avLst/>
          </a:prstGeom>
          <a:solidFill>
            <a:srgbClr val="DEB5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ctor"/>
              <a:ea typeface="Actor"/>
              <a:cs typeface="Actor"/>
              <a:sym typeface="Actor"/>
            </a:endParaRPr>
          </a:p>
        </p:txBody>
      </p:sp>
      <p:sp>
        <p:nvSpPr>
          <p:cNvPr id="6311" name="Google Shape;6311;p40"/>
          <p:cNvSpPr/>
          <p:nvPr/>
        </p:nvSpPr>
        <p:spPr>
          <a:xfrm>
            <a:off x="1876250" y="1232025"/>
            <a:ext cx="640200" cy="640200"/>
          </a:xfrm>
          <a:prstGeom prst="rect">
            <a:avLst/>
          </a:prstGeom>
          <a:solidFill>
            <a:srgbClr val="0C0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ctor"/>
              <a:ea typeface="Actor"/>
              <a:cs typeface="Actor"/>
              <a:sym typeface="Actor"/>
            </a:endParaRPr>
          </a:p>
        </p:txBody>
      </p:sp>
      <p:sp>
        <p:nvSpPr>
          <p:cNvPr id="6312" name="Google Shape;6312;p40"/>
          <p:cNvSpPr/>
          <p:nvPr/>
        </p:nvSpPr>
        <p:spPr>
          <a:xfrm>
            <a:off x="1876263" y="1862938"/>
            <a:ext cx="640200" cy="640200"/>
          </a:xfrm>
          <a:prstGeom prst="rect">
            <a:avLst/>
          </a:prstGeom>
          <a:solidFill>
            <a:srgbClr val="FCF7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ctor"/>
              <a:ea typeface="Actor"/>
              <a:cs typeface="Actor"/>
              <a:sym typeface="Actor"/>
            </a:endParaRPr>
          </a:p>
        </p:txBody>
      </p:sp>
      <p:sp>
        <p:nvSpPr>
          <p:cNvPr id="6313" name="Google Shape;6313;p40"/>
          <p:cNvSpPr/>
          <p:nvPr/>
        </p:nvSpPr>
        <p:spPr>
          <a:xfrm>
            <a:off x="1876250" y="2503150"/>
            <a:ext cx="640200" cy="640200"/>
          </a:xfrm>
          <a:prstGeom prst="rect">
            <a:avLst/>
          </a:prstGeom>
          <a:solidFill>
            <a:srgbClr val="128B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ctor"/>
              <a:ea typeface="Actor"/>
              <a:cs typeface="Actor"/>
              <a:sym typeface="Actor"/>
            </a:endParaRPr>
          </a:p>
        </p:txBody>
      </p:sp>
      <p:sp>
        <p:nvSpPr>
          <p:cNvPr id="6314" name="Google Shape;6314;p40"/>
          <p:cNvSpPr/>
          <p:nvPr/>
        </p:nvSpPr>
        <p:spPr>
          <a:xfrm>
            <a:off x="1876275" y="3134075"/>
            <a:ext cx="640200" cy="640200"/>
          </a:xfrm>
          <a:prstGeom prst="rect">
            <a:avLst/>
          </a:prstGeom>
          <a:solidFill>
            <a:srgbClr val="DEB5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ctor"/>
              <a:ea typeface="Actor"/>
              <a:cs typeface="Actor"/>
              <a:sym typeface="Acto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8" name="Shape 6318"/>
        <p:cNvGrpSpPr/>
        <p:nvPr/>
      </p:nvGrpSpPr>
      <p:grpSpPr>
        <a:xfrm>
          <a:off x="0" y="0"/>
          <a:ext cx="0" cy="0"/>
          <a:chOff x="0" y="0"/>
          <a:chExt cx="0" cy="0"/>
        </a:xfrm>
      </p:grpSpPr>
      <p:sp>
        <p:nvSpPr>
          <p:cNvPr id="6319" name="Google Shape;6319;p41"/>
          <p:cNvSpPr txBox="1"/>
          <p:nvPr>
            <p:ph idx="15" type="title"/>
          </p:nvPr>
        </p:nvSpPr>
        <p:spPr>
          <a:xfrm>
            <a:off x="720000" y="60487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a:t>
            </a:r>
            <a:r>
              <a:rPr lang="en"/>
              <a:t> </a:t>
            </a:r>
            <a:r>
              <a:rPr lang="en">
                <a:solidFill>
                  <a:schemeClr val="accent2"/>
                </a:solidFill>
              </a:rPr>
              <a:t>Questions?</a:t>
            </a:r>
            <a:endParaRPr>
              <a:solidFill>
                <a:schemeClr val="accent2"/>
              </a:solidFill>
            </a:endParaRPr>
          </a:p>
        </p:txBody>
      </p:sp>
      <p:sp>
        <p:nvSpPr>
          <p:cNvPr id="6320" name="Google Shape;6320;p41"/>
          <p:cNvSpPr txBox="1"/>
          <p:nvPr/>
        </p:nvSpPr>
        <p:spPr>
          <a:xfrm>
            <a:off x="777400" y="1296450"/>
            <a:ext cx="7879800" cy="30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Key Questions We Are Investigating</a:t>
            </a:r>
            <a:r>
              <a:rPr lang="en" sz="1600">
                <a:solidFill>
                  <a:schemeClr val="dk1"/>
                </a:solidFill>
              </a:rPr>
              <a:t>:</a:t>
            </a:r>
            <a:endParaRPr sz="1600">
              <a:solidFill>
                <a:schemeClr val="dk1"/>
              </a:solidFill>
            </a:endParaRPr>
          </a:p>
          <a:p>
            <a:pPr indent="-330200" lvl="0" marL="457200" rtl="0" algn="l">
              <a:lnSpc>
                <a:spcPct val="115000"/>
              </a:lnSpc>
              <a:spcBef>
                <a:spcPts val="1200"/>
              </a:spcBef>
              <a:spcAft>
                <a:spcPts val="0"/>
              </a:spcAft>
              <a:buClr>
                <a:schemeClr val="dk1"/>
              </a:buClr>
              <a:buSzPts val="1600"/>
              <a:buAutoNum type="arabicPeriod"/>
            </a:pPr>
            <a:r>
              <a:rPr lang="en" sz="1600">
                <a:solidFill>
                  <a:schemeClr val="dk1"/>
                </a:solidFill>
              </a:rPr>
              <a:t>Is there a relationship between movie rating and gross income?</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Do certain directors tend to produce higher-rated movies?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Are movie ratings trending upward or downward over the years?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Are certain genres becoming more popular over time?</a:t>
            </a:r>
            <a:endParaRPr sz="1600">
              <a:solidFill>
                <a:schemeClr val="dk1"/>
              </a:solidFill>
            </a:endParaRPr>
          </a:p>
          <a:p>
            <a:pPr indent="0" lvl="0" marL="0" rtl="0" algn="l">
              <a:lnSpc>
                <a:spcPct val="115000"/>
              </a:lnSpc>
              <a:spcBef>
                <a:spcPts val="1200"/>
              </a:spcBef>
              <a:spcAft>
                <a:spcPts val="0"/>
              </a:spcAft>
              <a:buNone/>
            </a:pPr>
            <a:r>
              <a:rPr b="1" lang="en" sz="1600">
                <a:solidFill>
                  <a:schemeClr val="dk1"/>
                </a:solidFill>
              </a:rPr>
              <a:t>Visualizations Planned</a:t>
            </a:r>
            <a:r>
              <a:rPr lang="en" sz="1600">
                <a:solidFill>
                  <a:schemeClr val="dk1"/>
                </a:solidFill>
              </a:rPr>
              <a:t>:</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Bar Charts: Genre and Release Year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Bubble Charts: IMDB Rating and Genre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Scatter Plot: Film Profits vs Number of Ratings</a:t>
            </a:r>
            <a:endParaRPr sz="1600">
              <a:solidFill>
                <a:schemeClr val="dk1"/>
              </a:solidFill>
            </a:endParaRPr>
          </a:p>
          <a:p>
            <a:pPr indent="0" lvl="0" marL="0" rtl="0" algn="l">
              <a:spcBef>
                <a:spcPts val="1200"/>
              </a:spcBef>
              <a:spcAft>
                <a:spcPts val="0"/>
              </a:spcAft>
              <a:buNone/>
            </a:pPr>
            <a:r>
              <a:t/>
            </a:r>
            <a:endParaRPr>
              <a:solidFill>
                <a:schemeClr val="dk1"/>
              </a:solidFill>
              <a:latin typeface="Actor"/>
              <a:ea typeface="Actor"/>
              <a:cs typeface="Actor"/>
              <a:sym typeface="Acto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4" name="Shape 6324"/>
        <p:cNvGrpSpPr/>
        <p:nvPr/>
      </p:nvGrpSpPr>
      <p:grpSpPr>
        <a:xfrm>
          <a:off x="0" y="0"/>
          <a:ext cx="0" cy="0"/>
          <a:chOff x="0" y="0"/>
          <a:chExt cx="0" cy="0"/>
        </a:xfrm>
      </p:grpSpPr>
      <p:sp>
        <p:nvSpPr>
          <p:cNvPr id="6325" name="Google Shape;6325;p42"/>
          <p:cNvSpPr txBox="1"/>
          <p:nvPr>
            <p:ph idx="15" type="title"/>
          </p:nvPr>
        </p:nvSpPr>
        <p:spPr>
          <a:xfrm>
            <a:off x="720000" y="604879"/>
            <a:ext cx="7704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rgbClr val="DEB522"/>
                </a:solidFill>
              </a:rPr>
              <a:t>Recommendation</a:t>
            </a:r>
            <a:r>
              <a:rPr lang="en"/>
              <a:t> System</a:t>
            </a:r>
            <a:endParaRPr>
              <a:solidFill>
                <a:schemeClr val="accent2"/>
              </a:solidFill>
            </a:endParaRPr>
          </a:p>
        </p:txBody>
      </p:sp>
      <p:sp>
        <p:nvSpPr>
          <p:cNvPr id="6326" name="Google Shape;6326;p42"/>
          <p:cNvSpPr txBox="1"/>
          <p:nvPr/>
        </p:nvSpPr>
        <p:spPr>
          <a:xfrm>
            <a:off x="632100" y="1296450"/>
            <a:ext cx="7879800" cy="30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ctor"/>
                <a:ea typeface="Actor"/>
                <a:cs typeface="Actor"/>
                <a:sym typeface="Actor"/>
              </a:rPr>
              <a:t>We used </a:t>
            </a:r>
            <a:r>
              <a:rPr lang="en">
                <a:solidFill>
                  <a:srgbClr val="DEB522"/>
                </a:solidFill>
                <a:latin typeface="Actor"/>
                <a:ea typeface="Actor"/>
                <a:cs typeface="Actor"/>
                <a:sym typeface="Actor"/>
              </a:rPr>
              <a:t>NLTK</a:t>
            </a:r>
            <a:r>
              <a:rPr lang="en">
                <a:solidFill>
                  <a:schemeClr val="dk1"/>
                </a:solidFill>
                <a:latin typeface="Actor"/>
                <a:ea typeface="Actor"/>
                <a:cs typeface="Actor"/>
                <a:sym typeface="Actor"/>
              </a:rPr>
              <a:t> to process the overview of the movie.</a:t>
            </a:r>
            <a:endParaRPr>
              <a:solidFill>
                <a:schemeClr val="dk1"/>
              </a:solidFill>
              <a:latin typeface="Actor"/>
              <a:ea typeface="Actor"/>
              <a:cs typeface="Actor"/>
              <a:sym typeface="Actor"/>
            </a:endParaRPr>
          </a:p>
          <a:p>
            <a:pPr indent="0" lvl="0" marL="0" rtl="0" algn="ctr">
              <a:spcBef>
                <a:spcPts val="0"/>
              </a:spcBef>
              <a:spcAft>
                <a:spcPts val="0"/>
              </a:spcAft>
              <a:buNone/>
            </a:pPr>
            <a:r>
              <a:t/>
            </a:r>
            <a:endParaRPr>
              <a:solidFill>
                <a:schemeClr val="dk1"/>
              </a:solidFill>
              <a:latin typeface="Actor"/>
              <a:ea typeface="Actor"/>
              <a:cs typeface="Actor"/>
              <a:sym typeface="Actor"/>
            </a:endParaRPr>
          </a:p>
          <a:p>
            <a:pPr indent="0" lvl="0" marL="0" rtl="0" algn="ctr">
              <a:spcBef>
                <a:spcPts val="0"/>
              </a:spcBef>
              <a:spcAft>
                <a:spcPts val="0"/>
              </a:spcAft>
              <a:buNone/>
            </a:pPr>
            <a:r>
              <a:rPr lang="en">
                <a:solidFill>
                  <a:schemeClr val="dk1"/>
                </a:solidFill>
                <a:latin typeface="Actor"/>
                <a:ea typeface="Actor"/>
                <a:cs typeface="Actor"/>
                <a:sym typeface="Actor"/>
              </a:rPr>
              <a:t>We used </a:t>
            </a:r>
            <a:r>
              <a:rPr lang="en">
                <a:solidFill>
                  <a:srgbClr val="DEB522"/>
                </a:solidFill>
                <a:latin typeface="Actor"/>
                <a:ea typeface="Actor"/>
                <a:cs typeface="Actor"/>
                <a:sym typeface="Actor"/>
              </a:rPr>
              <a:t>Term Frequency-Inverse Document Frequency</a:t>
            </a:r>
            <a:r>
              <a:rPr lang="en">
                <a:solidFill>
                  <a:schemeClr val="dk1"/>
                </a:solidFill>
                <a:latin typeface="Actor"/>
                <a:ea typeface="Actor"/>
                <a:cs typeface="Actor"/>
                <a:sym typeface="Actor"/>
              </a:rPr>
              <a:t> to generate vectors for each movie.</a:t>
            </a:r>
            <a:endParaRPr>
              <a:solidFill>
                <a:schemeClr val="dk1"/>
              </a:solidFill>
              <a:latin typeface="Actor"/>
              <a:ea typeface="Actor"/>
              <a:cs typeface="Actor"/>
              <a:sym typeface="Actor"/>
            </a:endParaRPr>
          </a:p>
          <a:p>
            <a:pPr indent="0" lvl="0" marL="0" rtl="0" algn="ctr">
              <a:spcBef>
                <a:spcPts val="0"/>
              </a:spcBef>
              <a:spcAft>
                <a:spcPts val="0"/>
              </a:spcAft>
              <a:buNone/>
            </a:pPr>
            <a:r>
              <a:t/>
            </a:r>
            <a:endParaRPr>
              <a:solidFill>
                <a:schemeClr val="dk1"/>
              </a:solidFill>
              <a:latin typeface="Actor"/>
              <a:ea typeface="Actor"/>
              <a:cs typeface="Actor"/>
              <a:sym typeface="Actor"/>
            </a:endParaRPr>
          </a:p>
          <a:p>
            <a:pPr indent="0" lvl="0" marL="0" rtl="0" algn="ctr">
              <a:spcBef>
                <a:spcPts val="0"/>
              </a:spcBef>
              <a:spcAft>
                <a:spcPts val="0"/>
              </a:spcAft>
              <a:buNone/>
            </a:pPr>
            <a:r>
              <a:rPr lang="en">
                <a:solidFill>
                  <a:schemeClr val="dk1"/>
                </a:solidFill>
                <a:latin typeface="Actor"/>
                <a:ea typeface="Actor"/>
                <a:cs typeface="Actor"/>
                <a:sym typeface="Actor"/>
              </a:rPr>
              <a:t>With those vectors, we generated a matrix of similarities using </a:t>
            </a:r>
            <a:r>
              <a:rPr lang="en">
                <a:solidFill>
                  <a:srgbClr val="DEB522"/>
                </a:solidFill>
                <a:latin typeface="Actor"/>
                <a:ea typeface="Actor"/>
                <a:cs typeface="Actor"/>
                <a:sym typeface="Actor"/>
              </a:rPr>
              <a:t>cosine similarity</a:t>
            </a:r>
            <a:r>
              <a:rPr lang="en">
                <a:solidFill>
                  <a:schemeClr val="dk1"/>
                </a:solidFill>
                <a:latin typeface="Actor"/>
                <a:ea typeface="Actor"/>
                <a:cs typeface="Actor"/>
                <a:sym typeface="Actor"/>
              </a:rPr>
              <a:t>.</a:t>
            </a:r>
            <a:endParaRPr>
              <a:solidFill>
                <a:schemeClr val="dk1"/>
              </a:solidFill>
              <a:latin typeface="Actor"/>
              <a:ea typeface="Actor"/>
              <a:cs typeface="Actor"/>
              <a:sym typeface="Actor"/>
            </a:endParaRPr>
          </a:p>
          <a:p>
            <a:pPr indent="0" lvl="0" marL="0" rtl="0" algn="ctr">
              <a:spcBef>
                <a:spcPts val="0"/>
              </a:spcBef>
              <a:spcAft>
                <a:spcPts val="0"/>
              </a:spcAft>
              <a:buNone/>
            </a:pPr>
            <a:r>
              <a:t/>
            </a:r>
            <a:endParaRPr>
              <a:solidFill>
                <a:schemeClr val="dk1"/>
              </a:solidFill>
              <a:latin typeface="Actor"/>
              <a:ea typeface="Actor"/>
              <a:cs typeface="Actor"/>
              <a:sym typeface="Actor"/>
            </a:endParaRPr>
          </a:p>
          <a:p>
            <a:pPr indent="0" lvl="0" marL="0" rtl="0" algn="ctr">
              <a:spcBef>
                <a:spcPts val="0"/>
              </a:spcBef>
              <a:spcAft>
                <a:spcPts val="0"/>
              </a:spcAft>
              <a:buNone/>
            </a:pPr>
            <a:r>
              <a:t/>
            </a:r>
            <a:endParaRPr>
              <a:solidFill>
                <a:schemeClr val="dk1"/>
              </a:solidFill>
              <a:latin typeface="Actor"/>
              <a:ea typeface="Actor"/>
              <a:cs typeface="Actor"/>
              <a:sym typeface="Actor"/>
            </a:endParaRPr>
          </a:p>
          <a:p>
            <a:pPr indent="0" lvl="0" marL="0" rtl="0" algn="ctr">
              <a:spcBef>
                <a:spcPts val="0"/>
              </a:spcBef>
              <a:spcAft>
                <a:spcPts val="0"/>
              </a:spcAft>
              <a:buNone/>
            </a:pPr>
            <a:r>
              <a:t/>
            </a:r>
            <a:endParaRPr>
              <a:solidFill>
                <a:schemeClr val="dk1"/>
              </a:solidFill>
              <a:latin typeface="Actor"/>
              <a:ea typeface="Actor"/>
              <a:cs typeface="Actor"/>
              <a:sym typeface="Actor"/>
            </a:endParaRPr>
          </a:p>
          <a:p>
            <a:pPr indent="0" lvl="0" marL="0" rtl="0" algn="ctr">
              <a:spcBef>
                <a:spcPts val="0"/>
              </a:spcBef>
              <a:spcAft>
                <a:spcPts val="0"/>
              </a:spcAft>
              <a:buNone/>
            </a:pPr>
            <a:r>
              <a:t/>
            </a:r>
            <a:endParaRPr>
              <a:solidFill>
                <a:schemeClr val="dk1"/>
              </a:solidFill>
              <a:latin typeface="Actor"/>
              <a:ea typeface="Actor"/>
              <a:cs typeface="Actor"/>
              <a:sym typeface="Actor"/>
            </a:endParaRPr>
          </a:p>
          <a:p>
            <a:pPr indent="0" lvl="0" marL="0" rtl="0" algn="ctr">
              <a:spcBef>
                <a:spcPts val="0"/>
              </a:spcBef>
              <a:spcAft>
                <a:spcPts val="0"/>
              </a:spcAft>
              <a:buNone/>
            </a:pPr>
            <a:r>
              <a:t/>
            </a:r>
            <a:endParaRPr>
              <a:solidFill>
                <a:schemeClr val="dk1"/>
              </a:solidFill>
              <a:latin typeface="Actor"/>
              <a:ea typeface="Actor"/>
              <a:cs typeface="Actor"/>
              <a:sym typeface="Actor"/>
            </a:endParaRPr>
          </a:p>
          <a:p>
            <a:pPr indent="0" lvl="0" marL="0" rtl="0" algn="ctr">
              <a:spcBef>
                <a:spcPts val="0"/>
              </a:spcBef>
              <a:spcAft>
                <a:spcPts val="0"/>
              </a:spcAft>
              <a:buNone/>
            </a:pPr>
            <a:r>
              <a:t/>
            </a:r>
            <a:endParaRPr>
              <a:solidFill>
                <a:schemeClr val="dk1"/>
              </a:solidFill>
              <a:latin typeface="Actor"/>
              <a:ea typeface="Actor"/>
              <a:cs typeface="Actor"/>
              <a:sym typeface="Actor"/>
            </a:endParaRPr>
          </a:p>
          <a:p>
            <a:pPr indent="0" lvl="0" marL="0" rtl="0" algn="ctr">
              <a:spcBef>
                <a:spcPts val="0"/>
              </a:spcBef>
              <a:spcAft>
                <a:spcPts val="0"/>
              </a:spcAft>
              <a:buNone/>
            </a:pPr>
            <a:r>
              <a:t/>
            </a:r>
            <a:endParaRPr>
              <a:solidFill>
                <a:schemeClr val="dk1"/>
              </a:solidFill>
              <a:latin typeface="Actor"/>
              <a:ea typeface="Actor"/>
              <a:cs typeface="Actor"/>
              <a:sym typeface="Actor"/>
            </a:endParaRPr>
          </a:p>
          <a:p>
            <a:pPr indent="0" lvl="0" marL="0" rtl="0" algn="ctr">
              <a:spcBef>
                <a:spcPts val="0"/>
              </a:spcBef>
              <a:spcAft>
                <a:spcPts val="0"/>
              </a:spcAft>
              <a:buNone/>
            </a:pPr>
            <a:r>
              <a:rPr lang="en">
                <a:solidFill>
                  <a:schemeClr val="dk1"/>
                </a:solidFill>
                <a:latin typeface="Actor"/>
                <a:ea typeface="Actor"/>
                <a:cs typeface="Actor"/>
                <a:sym typeface="Actor"/>
              </a:rPr>
              <a:t>From the matrix of similarities, we are able to generate a list of recommendations via sorting the list.</a:t>
            </a:r>
            <a:endParaRPr>
              <a:solidFill>
                <a:schemeClr val="dk1"/>
              </a:solidFill>
              <a:latin typeface="Actor"/>
              <a:ea typeface="Actor"/>
              <a:cs typeface="Actor"/>
              <a:sym typeface="Actor"/>
            </a:endParaRPr>
          </a:p>
        </p:txBody>
      </p:sp>
      <p:pic>
        <p:nvPicPr>
          <p:cNvPr id="6327" name="Google Shape;6327;p42"/>
          <p:cNvPicPr preferRelativeResize="0"/>
          <p:nvPr/>
        </p:nvPicPr>
        <p:blipFill>
          <a:blip r:embed="rId3">
            <a:alphaModFix/>
          </a:blip>
          <a:stretch>
            <a:fillRect/>
          </a:stretch>
        </p:blipFill>
        <p:spPr>
          <a:xfrm>
            <a:off x="2925000" y="2542675"/>
            <a:ext cx="3294000" cy="136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1" name="Shape 6331"/>
        <p:cNvGrpSpPr/>
        <p:nvPr/>
      </p:nvGrpSpPr>
      <p:grpSpPr>
        <a:xfrm>
          <a:off x="0" y="0"/>
          <a:ext cx="0" cy="0"/>
          <a:chOff x="0" y="0"/>
          <a:chExt cx="0" cy="0"/>
        </a:xfrm>
      </p:grpSpPr>
      <p:grpSp>
        <p:nvGrpSpPr>
          <p:cNvPr id="6332" name="Google Shape;6332;p43"/>
          <p:cNvGrpSpPr/>
          <p:nvPr/>
        </p:nvGrpSpPr>
        <p:grpSpPr>
          <a:xfrm>
            <a:off x="1040134" y="3933885"/>
            <a:ext cx="2517432" cy="531942"/>
            <a:chOff x="4002575" y="4026225"/>
            <a:chExt cx="2639925" cy="557825"/>
          </a:xfrm>
        </p:grpSpPr>
        <p:sp>
          <p:nvSpPr>
            <p:cNvPr id="6333" name="Google Shape;6333;p43"/>
            <p:cNvSpPr/>
            <p:nvPr/>
          </p:nvSpPr>
          <p:spPr>
            <a:xfrm>
              <a:off x="4002575" y="4026225"/>
              <a:ext cx="2639925" cy="557825"/>
            </a:xfrm>
            <a:custGeom>
              <a:rect b="b" l="l" r="r" t="t"/>
              <a:pathLst>
                <a:path extrusionOk="0" h="22313" w="105597">
                  <a:moveTo>
                    <a:pt x="74391" y="0"/>
                  </a:moveTo>
                  <a:lnTo>
                    <a:pt x="53340" y="4096"/>
                  </a:lnTo>
                  <a:lnTo>
                    <a:pt x="32635" y="679"/>
                  </a:lnTo>
                  <a:lnTo>
                    <a:pt x="30659" y="8478"/>
                  </a:lnTo>
                  <a:lnTo>
                    <a:pt x="0" y="14169"/>
                  </a:lnTo>
                  <a:lnTo>
                    <a:pt x="36029" y="15145"/>
                  </a:lnTo>
                  <a:lnTo>
                    <a:pt x="52626" y="22313"/>
                  </a:lnTo>
                  <a:lnTo>
                    <a:pt x="69652" y="15002"/>
                  </a:lnTo>
                  <a:lnTo>
                    <a:pt x="105597" y="13669"/>
                  </a:lnTo>
                  <a:lnTo>
                    <a:pt x="75569" y="8097"/>
                  </a:lnTo>
                  <a:lnTo>
                    <a:pt x="743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3"/>
            <p:cNvSpPr/>
            <p:nvPr/>
          </p:nvSpPr>
          <p:spPr>
            <a:xfrm>
              <a:off x="4166575" y="4057775"/>
              <a:ext cx="2310150" cy="492350"/>
            </a:xfrm>
            <a:custGeom>
              <a:rect b="b" l="l" r="r" t="t"/>
              <a:pathLst>
                <a:path extrusionOk="0" h="19694" w="92406">
                  <a:moveTo>
                    <a:pt x="66223" y="0"/>
                  </a:moveTo>
                  <a:lnTo>
                    <a:pt x="46685" y="3596"/>
                  </a:lnTo>
                  <a:lnTo>
                    <a:pt x="27468" y="572"/>
                  </a:lnTo>
                  <a:lnTo>
                    <a:pt x="26456" y="7466"/>
                  </a:lnTo>
                  <a:lnTo>
                    <a:pt x="1" y="12514"/>
                  </a:lnTo>
                  <a:lnTo>
                    <a:pt x="31564" y="13371"/>
                  </a:lnTo>
                  <a:lnTo>
                    <a:pt x="46018" y="19693"/>
                  </a:lnTo>
                  <a:lnTo>
                    <a:pt x="60901" y="13240"/>
                  </a:lnTo>
                  <a:lnTo>
                    <a:pt x="92405" y="12049"/>
                  </a:lnTo>
                  <a:lnTo>
                    <a:pt x="66509" y="7144"/>
                  </a:lnTo>
                  <a:lnTo>
                    <a:pt x="662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3"/>
            <p:cNvSpPr/>
            <p:nvPr/>
          </p:nvSpPr>
          <p:spPr>
            <a:xfrm>
              <a:off x="4927975" y="4206175"/>
              <a:ext cx="731675" cy="158275"/>
            </a:xfrm>
            <a:custGeom>
              <a:rect b="b" l="l" r="r" t="t"/>
              <a:pathLst>
                <a:path extrusionOk="0" h="6331" w="29267">
                  <a:moveTo>
                    <a:pt x="15080" y="1"/>
                  </a:moveTo>
                  <a:cubicBezTo>
                    <a:pt x="13710" y="1"/>
                    <a:pt x="12314" y="64"/>
                    <a:pt x="10943" y="196"/>
                  </a:cubicBezTo>
                  <a:cubicBezTo>
                    <a:pt x="4430" y="779"/>
                    <a:pt x="1" y="2589"/>
                    <a:pt x="1430" y="4220"/>
                  </a:cubicBezTo>
                  <a:cubicBezTo>
                    <a:pt x="2735" y="5516"/>
                    <a:pt x="7870" y="6331"/>
                    <a:pt x="13703" y="6331"/>
                  </a:cubicBezTo>
                  <a:cubicBezTo>
                    <a:pt x="15265" y="6331"/>
                    <a:pt x="16877" y="6272"/>
                    <a:pt x="18479" y="6149"/>
                  </a:cubicBezTo>
                  <a:cubicBezTo>
                    <a:pt x="25837" y="5566"/>
                    <a:pt x="29266" y="3756"/>
                    <a:pt x="26540" y="2101"/>
                  </a:cubicBezTo>
                  <a:cubicBezTo>
                    <a:pt x="24576" y="807"/>
                    <a:pt x="19991" y="1"/>
                    <a:pt x="150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3"/>
            <p:cNvSpPr/>
            <p:nvPr/>
          </p:nvSpPr>
          <p:spPr>
            <a:xfrm>
              <a:off x="5048525" y="4236950"/>
              <a:ext cx="460800" cy="104800"/>
            </a:xfrm>
            <a:custGeom>
              <a:rect b="b" l="l" r="r" t="t"/>
              <a:pathLst>
                <a:path extrusionOk="0" h="4192" w="18432">
                  <a:moveTo>
                    <a:pt x="14753" y="1"/>
                  </a:moveTo>
                  <a:lnTo>
                    <a:pt x="9407" y="751"/>
                  </a:lnTo>
                  <a:lnTo>
                    <a:pt x="4204" y="84"/>
                  </a:lnTo>
                  <a:lnTo>
                    <a:pt x="4859" y="1573"/>
                  </a:lnTo>
                  <a:lnTo>
                    <a:pt x="1" y="2668"/>
                  </a:lnTo>
                  <a:lnTo>
                    <a:pt x="6335" y="2846"/>
                  </a:lnTo>
                  <a:lnTo>
                    <a:pt x="9062" y="4192"/>
                  </a:lnTo>
                  <a:lnTo>
                    <a:pt x="12062" y="2811"/>
                  </a:lnTo>
                  <a:lnTo>
                    <a:pt x="18432" y="2549"/>
                  </a:lnTo>
                  <a:lnTo>
                    <a:pt x="13788" y="1513"/>
                  </a:lnTo>
                  <a:lnTo>
                    <a:pt x="147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43"/>
          <p:cNvGrpSpPr/>
          <p:nvPr/>
        </p:nvGrpSpPr>
        <p:grpSpPr>
          <a:xfrm>
            <a:off x="975188" y="2503393"/>
            <a:ext cx="983547" cy="1725713"/>
            <a:chOff x="6109675" y="2785875"/>
            <a:chExt cx="954900" cy="1675450"/>
          </a:xfrm>
        </p:grpSpPr>
        <p:sp>
          <p:nvSpPr>
            <p:cNvPr id="6338" name="Google Shape;6338;p43"/>
            <p:cNvSpPr/>
            <p:nvPr/>
          </p:nvSpPr>
          <p:spPr>
            <a:xfrm>
              <a:off x="6421325" y="3508300"/>
              <a:ext cx="236375" cy="44375"/>
            </a:xfrm>
            <a:custGeom>
              <a:rect b="b" l="l" r="r" t="t"/>
              <a:pathLst>
                <a:path extrusionOk="0" h="1775" w="9455">
                  <a:moveTo>
                    <a:pt x="9454" y="0"/>
                  </a:moveTo>
                  <a:lnTo>
                    <a:pt x="1" y="596"/>
                  </a:lnTo>
                  <a:lnTo>
                    <a:pt x="191" y="1774"/>
                  </a:lnTo>
                  <a:lnTo>
                    <a:pt x="9323" y="1132"/>
                  </a:lnTo>
                  <a:lnTo>
                    <a:pt x="9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43"/>
            <p:cNvSpPr/>
            <p:nvPr/>
          </p:nvSpPr>
          <p:spPr>
            <a:xfrm>
              <a:off x="6724925" y="4056275"/>
              <a:ext cx="231025" cy="197375"/>
            </a:xfrm>
            <a:custGeom>
              <a:rect b="b" l="l" r="r" t="t"/>
              <a:pathLst>
                <a:path extrusionOk="0" h="7895" w="9241">
                  <a:moveTo>
                    <a:pt x="822" y="1"/>
                  </a:moveTo>
                  <a:lnTo>
                    <a:pt x="1" y="537"/>
                  </a:lnTo>
                  <a:lnTo>
                    <a:pt x="8800" y="7895"/>
                  </a:lnTo>
                  <a:cubicBezTo>
                    <a:pt x="8990" y="7776"/>
                    <a:pt x="9062" y="7633"/>
                    <a:pt x="9097" y="7561"/>
                  </a:cubicBezTo>
                  <a:cubicBezTo>
                    <a:pt x="9240" y="7240"/>
                    <a:pt x="9085" y="6787"/>
                    <a:pt x="8704" y="6478"/>
                  </a:cubicBezTo>
                  <a:cubicBezTo>
                    <a:pt x="6073" y="4323"/>
                    <a:pt x="3454" y="2168"/>
                    <a:pt x="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43"/>
            <p:cNvSpPr/>
            <p:nvPr/>
          </p:nvSpPr>
          <p:spPr>
            <a:xfrm>
              <a:off x="6774350" y="3262725"/>
              <a:ext cx="276850" cy="164925"/>
            </a:xfrm>
            <a:custGeom>
              <a:rect b="b" l="l" r="r" t="t"/>
              <a:pathLst>
                <a:path extrusionOk="0" h="6597" w="11074">
                  <a:moveTo>
                    <a:pt x="417" y="1"/>
                  </a:moveTo>
                  <a:lnTo>
                    <a:pt x="0" y="1727"/>
                  </a:lnTo>
                  <a:lnTo>
                    <a:pt x="9633" y="6597"/>
                  </a:lnTo>
                  <a:lnTo>
                    <a:pt x="11073" y="4382"/>
                  </a:lnTo>
                  <a:lnTo>
                    <a:pt x="9644" y="3680"/>
                  </a:lnTo>
                  <a:lnTo>
                    <a:pt x="4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43"/>
            <p:cNvSpPr/>
            <p:nvPr/>
          </p:nvSpPr>
          <p:spPr>
            <a:xfrm>
              <a:off x="6109675" y="3366025"/>
              <a:ext cx="684050" cy="861700"/>
            </a:xfrm>
            <a:custGeom>
              <a:rect b="b" l="l" r="r" t="t"/>
              <a:pathLst>
                <a:path extrusionOk="0" h="34468" w="27362">
                  <a:moveTo>
                    <a:pt x="25040" y="0"/>
                  </a:moveTo>
                  <a:lnTo>
                    <a:pt x="251" y="33266"/>
                  </a:lnTo>
                  <a:cubicBezTo>
                    <a:pt x="1" y="33600"/>
                    <a:pt x="72" y="34064"/>
                    <a:pt x="358" y="34302"/>
                  </a:cubicBezTo>
                  <a:cubicBezTo>
                    <a:pt x="493" y="34413"/>
                    <a:pt x="659" y="34467"/>
                    <a:pt x="827" y="34467"/>
                  </a:cubicBezTo>
                  <a:cubicBezTo>
                    <a:pt x="1073" y="34467"/>
                    <a:pt x="1321" y="34350"/>
                    <a:pt x="1477" y="34124"/>
                  </a:cubicBezTo>
                  <a:lnTo>
                    <a:pt x="27361" y="107"/>
                  </a:lnTo>
                  <a:lnTo>
                    <a:pt x="25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43"/>
            <p:cNvSpPr/>
            <p:nvPr/>
          </p:nvSpPr>
          <p:spPr>
            <a:xfrm>
              <a:off x="6289750" y="3355300"/>
              <a:ext cx="548025" cy="866275"/>
            </a:xfrm>
            <a:custGeom>
              <a:rect b="b" l="l" r="r" t="t"/>
              <a:pathLst>
                <a:path extrusionOk="0" h="34651" w="21921">
                  <a:moveTo>
                    <a:pt x="1" y="1"/>
                  </a:moveTo>
                  <a:lnTo>
                    <a:pt x="20277" y="34052"/>
                  </a:lnTo>
                  <a:cubicBezTo>
                    <a:pt x="20468" y="34458"/>
                    <a:pt x="20842" y="34650"/>
                    <a:pt x="21168" y="34650"/>
                  </a:cubicBezTo>
                  <a:cubicBezTo>
                    <a:pt x="21312" y="34650"/>
                    <a:pt x="21446" y="34613"/>
                    <a:pt x="21551" y="34541"/>
                  </a:cubicBezTo>
                  <a:cubicBezTo>
                    <a:pt x="21813" y="34362"/>
                    <a:pt x="21920" y="33922"/>
                    <a:pt x="21766" y="33505"/>
                  </a:cubicBezTo>
                  <a:lnTo>
                    <a:pt x="2811" y="119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3"/>
            <p:cNvSpPr/>
            <p:nvPr/>
          </p:nvSpPr>
          <p:spPr>
            <a:xfrm>
              <a:off x="6234400" y="2785875"/>
              <a:ext cx="50925" cy="469150"/>
            </a:xfrm>
            <a:custGeom>
              <a:rect b="b" l="l" r="r" t="t"/>
              <a:pathLst>
                <a:path extrusionOk="0" h="18766" w="2037">
                  <a:moveTo>
                    <a:pt x="703" y="0"/>
                  </a:moveTo>
                  <a:cubicBezTo>
                    <a:pt x="646" y="0"/>
                    <a:pt x="586" y="4"/>
                    <a:pt x="524" y="13"/>
                  </a:cubicBezTo>
                  <a:cubicBezTo>
                    <a:pt x="274" y="61"/>
                    <a:pt x="96" y="168"/>
                    <a:pt x="0" y="239"/>
                  </a:cubicBezTo>
                  <a:lnTo>
                    <a:pt x="846" y="18765"/>
                  </a:lnTo>
                  <a:lnTo>
                    <a:pt x="2036" y="18753"/>
                  </a:lnTo>
                  <a:lnTo>
                    <a:pt x="1370" y="180"/>
                  </a:lnTo>
                  <a:cubicBezTo>
                    <a:pt x="1288" y="129"/>
                    <a:pt x="1034" y="0"/>
                    <a:pt x="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43"/>
            <p:cNvSpPr/>
            <p:nvPr/>
          </p:nvSpPr>
          <p:spPr>
            <a:xfrm>
              <a:off x="6791900" y="2807325"/>
              <a:ext cx="56000" cy="434050"/>
            </a:xfrm>
            <a:custGeom>
              <a:rect b="b" l="l" r="r" t="t"/>
              <a:pathLst>
                <a:path extrusionOk="0" h="17362" w="2240">
                  <a:moveTo>
                    <a:pt x="1" y="0"/>
                  </a:moveTo>
                  <a:cubicBezTo>
                    <a:pt x="1" y="0"/>
                    <a:pt x="989" y="16919"/>
                    <a:pt x="977" y="17157"/>
                  </a:cubicBezTo>
                  <a:cubicBezTo>
                    <a:pt x="959" y="17340"/>
                    <a:pt x="1715" y="17361"/>
                    <a:pt x="2066" y="17361"/>
                  </a:cubicBezTo>
                  <a:cubicBezTo>
                    <a:pt x="2171" y="17361"/>
                    <a:pt x="2239" y="17360"/>
                    <a:pt x="2239" y="17360"/>
                  </a:cubicBezTo>
                  <a:lnTo>
                    <a:pt x="14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43"/>
            <p:cNvSpPr/>
            <p:nvPr/>
          </p:nvSpPr>
          <p:spPr>
            <a:xfrm>
              <a:off x="6818100" y="3077000"/>
              <a:ext cx="246475" cy="53000"/>
            </a:xfrm>
            <a:custGeom>
              <a:rect b="b" l="l" r="r" t="t"/>
              <a:pathLst>
                <a:path extrusionOk="0" h="2120" w="9859">
                  <a:moveTo>
                    <a:pt x="894" y="0"/>
                  </a:moveTo>
                  <a:lnTo>
                    <a:pt x="1" y="12"/>
                  </a:lnTo>
                  <a:lnTo>
                    <a:pt x="120" y="1048"/>
                  </a:lnTo>
                  <a:lnTo>
                    <a:pt x="7978" y="1989"/>
                  </a:lnTo>
                  <a:lnTo>
                    <a:pt x="9788" y="2120"/>
                  </a:lnTo>
                  <a:lnTo>
                    <a:pt x="9859" y="834"/>
                  </a:lnTo>
                  <a:lnTo>
                    <a:pt x="8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43"/>
            <p:cNvSpPr/>
            <p:nvPr/>
          </p:nvSpPr>
          <p:spPr>
            <a:xfrm>
              <a:off x="6992525" y="3117775"/>
              <a:ext cx="33675" cy="197075"/>
            </a:xfrm>
            <a:custGeom>
              <a:rect b="b" l="l" r="r" t="t"/>
              <a:pathLst>
                <a:path extrusionOk="0" h="7883" w="1347">
                  <a:moveTo>
                    <a:pt x="310" y="0"/>
                  </a:moveTo>
                  <a:lnTo>
                    <a:pt x="1" y="7799"/>
                  </a:lnTo>
                  <a:lnTo>
                    <a:pt x="941" y="7882"/>
                  </a:lnTo>
                  <a:lnTo>
                    <a:pt x="1346" y="155"/>
                  </a:lnTo>
                  <a:lnTo>
                    <a:pt x="3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43"/>
            <p:cNvSpPr/>
            <p:nvPr/>
          </p:nvSpPr>
          <p:spPr>
            <a:xfrm>
              <a:off x="6784175" y="3227600"/>
              <a:ext cx="270600" cy="137550"/>
            </a:xfrm>
            <a:custGeom>
              <a:rect b="b" l="l" r="r" t="t"/>
              <a:pathLst>
                <a:path extrusionOk="0" h="5502" w="10824">
                  <a:moveTo>
                    <a:pt x="0" y="1"/>
                  </a:moveTo>
                  <a:lnTo>
                    <a:pt x="24" y="1406"/>
                  </a:lnTo>
                  <a:lnTo>
                    <a:pt x="8775" y="5502"/>
                  </a:lnTo>
                  <a:lnTo>
                    <a:pt x="10716" y="5466"/>
                  </a:lnTo>
                  <a:lnTo>
                    <a:pt x="10823" y="3978"/>
                  </a:lnTo>
                  <a:lnTo>
                    <a:pt x="1631" y="1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43"/>
            <p:cNvSpPr/>
            <p:nvPr/>
          </p:nvSpPr>
          <p:spPr>
            <a:xfrm>
              <a:off x="6318925" y="3268100"/>
              <a:ext cx="684650" cy="116400"/>
            </a:xfrm>
            <a:custGeom>
              <a:rect b="b" l="l" r="r" t="t"/>
              <a:pathLst>
                <a:path extrusionOk="0" h="4656" w="27386">
                  <a:moveTo>
                    <a:pt x="19098" y="0"/>
                  </a:moveTo>
                  <a:lnTo>
                    <a:pt x="1" y="500"/>
                  </a:lnTo>
                  <a:lnTo>
                    <a:pt x="4597" y="4655"/>
                  </a:lnTo>
                  <a:lnTo>
                    <a:pt x="27385" y="3882"/>
                  </a:lnTo>
                  <a:lnTo>
                    <a:pt x="19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43"/>
            <p:cNvSpPr/>
            <p:nvPr/>
          </p:nvSpPr>
          <p:spPr>
            <a:xfrm>
              <a:off x="6374600" y="3398750"/>
              <a:ext cx="649800" cy="943475"/>
            </a:xfrm>
            <a:custGeom>
              <a:rect b="b" l="l" r="r" t="t"/>
              <a:pathLst>
                <a:path extrusionOk="0" h="37739" w="25992">
                  <a:moveTo>
                    <a:pt x="0" y="1"/>
                  </a:moveTo>
                  <a:lnTo>
                    <a:pt x="24194" y="37232"/>
                  </a:lnTo>
                  <a:cubicBezTo>
                    <a:pt x="24363" y="37561"/>
                    <a:pt x="24694" y="37739"/>
                    <a:pt x="25020" y="37739"/>
                  </a:cubicBezTo>
                  <a:cubicBezTo>
                    <a:pt x="25177" y="37739"/>
                    <a:pt x="25332" y="37698"/>
                    <a:pt x="25468" y="37613"/>
                  </a:cubicBezTo>
                  <a:cubicBezTo>
                    <a:pt x="25861" y="37363"/>
                    <a:pt x="25992" y="36815"/>
                    <a:pt x="25742" y="36386"/>
                  </a:cubicBezTo>
                  <a:cubicBezTo>
                    <a:pt x="17955" y="24325"/>
                    <a:pt x="10180" y="12264"/>
                    <a:pt x="2393" y="203"/>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43"/>
            <p:cNvSpPr/>
            <p:nvPr/>
          </p:nvSpPr>
          <p:spPr>
            <a:xfrm>
              <a:off x="6298400" y="3390150"/>
              <a:ext cx="701900" cy="1071175"/>
            </a:xfrm>
            <a:custGeom>
              <a:rect b="b" l="l" r="r" t="t"/>
              <a:pathLst>
                <a:path extrusionOk="0" h="42847" w="28076">
                  <a:moveTo>
                    <a:pt x="27029" y="0"/>
                  </a:moveTo>
                  <a:cubicBezTo>
                    <a:pt x="26709" y="0"/>
                    <a:pt x="26384" y="156"/>
                    <a:pt x="26182" y="452"/>
                  </a:cubicBezTo>
                  <a:lnTo>
                    <a:pt x="322" y="41207"/>
                  </a:lnTo>
                  <a:cubicBezTo>
                    <a:pt x="0" y="41648"/>
                    <a:pt x="36" y="42219"/>
                    <a:pt x="357" y="42553"/>
                  </a:cubicBezTo>
                  <a:cubicBezTo>
                    <a:pt x="539" y="42745"/>
                    <a:pt x="802" y="42846"/>
                    <a:pt x="1075" y="42846"/>
                  </a:cubicBezTo>
                  <a:cubicBezTo>
                    <a:pt x="1374" y="42846"/>
                    <a:pt x="1687" y="42725"/>
                    <a:pt x="1917" y="42469"/>
                  </a:cubicBezTo>
                  <a:cubicBezTo>
                    <a:pt x="10490" y="28860"/>
                    <a:pt x="19074" y="15263"/>
                    <a:pt x="27647" y="1655"/>
                  </a:cubicBezTo>
                  <a:cubicBezTo>
                    <a:pt x="28075" y="1238"/>
                    <a:pt x="28028" y="547"/>
                    <a:pt x="27611" y="202"/>
                  </a:cubicBezTo>
                  <a:cubicBezTo>
                    <a:pt x="27442" y="66"/>
                    <a:pt x="27236" y="0"/>
                    <a:pt x="270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43"/>
            <p:cNvSpPr/>
            <p:nvPr/>
          </p:nvSpPr>
          <p:spPr>
            <a:xfrm>
              <a:off x="6546350" y="3941975"/>
              <a:ext cx="385175" cy="74150"/>
            </a:xfrm>
            <a:custGeom>
              <a:rect b="b" l="l" r="r" t="t"/>
              <a:pathLst>
                <a:path extrusionOk="0" h="2966" w="15407">
                  <a:moveTo>
                    <a:pt x="13597" y="1"/>
                  </a:moveTo>
                  <a:lnTo>
                    <a:pt x="84" y="894"/>
                  </a:lnTo>
                  <a:lnTo>
                    <a:pt x="0" y="1918"/>
                  </a:lnTo>
                  <a:lnTo>
                    <a:pt x="1203" y="2965"/>
                  </a:lnTo>
                  <a:lnTo>
                    <a:pt x="15252" y="2025"/>
                  </a:lnTo>
                  <a:lnTo>
                    <a:pt x="15407" y="787"/>
                  </a:lnTo>
                  <a:lnTo>
                    <a:pt x="135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43"/>
            <p:cNvSpPr/>
            <p:nvPr/>
          </p:nvSpPr>
          <p:spPr>
            <a:xfrm>
              <a:off x="6532950" y="3611575"/>
              <a:ext cx="316725" cy="43800"/>
            </a:xfrm>
            <a:custGeom>
              <a:rect b="b" l="l" r="r" t="t"/>
              <a:pathLst>
                <a:path extrusionOk="0" h="1752" w="12669">
                  <a:moveTo>
                    <a:pt x="12276" y="1"/>
                  </a:moveTo>
                  <a:cubicBezTo>
                    <a:pt x="8370" y="144"/>
                    <a:pt x="4465" y="299"/>
                    <a:pt x="560" y="453"/>
                  </a:cubicBezTo>
                  <a:cubicBezTo>
                    <a:pt x="239" y="513"/>
                    <a:pt x="12" y="787"/>
                    <a:pt x="0" y="1096"/>
                  </a:cubicBezTo>
                  <a:cubicBezTo>
                    <a:pt x="0" y="1382"/>
                    <a:pt x="179" y="1644"/>
                    <a:pt x="453" y="1751"/>
                  </a:cubicBezTo>
                  <a:cubicBezTo>
                    <a:pt x="4334" y="1632"/>
                    <a:pt x="8216" y="1501"/>
                    <a:pt x="12097" y="1382"/>
                  </a:cubicBezTo>
                  <a:cubicBezTo>
                    <a:pt x="12431" y="1287"/>
                    <a:pt x="12669" y="989"/>
                    <a:pt x="12669" y="656"/>
                  </a:cubicBezTo>
                  <a:cubicBezTo>
                    <a:pt x="12669" y="394"/>
                    <a:pt x="12514" y="132"/>
                    <a:pt x="122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43"/>
            <p:cNvSpPr/>
            <p:nvPr/>
          </p:nvSpPr>
          <p:spPr>
            <a:xfrm>
              <a:off x="6182900" y="4084300"/>
              <a:ext cx="226250" cy="251550"/>
            </a:xfrm>
            <a:custGeom>
              <a:rect b="b" l="l" r="r" t="t"/>
              <a:pathLst>
                <a:path extrusionOk="0" h="10062" w="9050">
                  <a:moveTo>
                    <a:pt x="466" y="0"/>
                  </a:moveTo>
                  <a:cubicBezTo>
                    <a:pt x="414" y="0"/>
                    <a:pt x="360" y="10"/>
                    <a:pt x="310" y="35"/>
                  </a:cubicBezTo>
                  <a:cubicBezTo>
                    <a:pt x="108" y="142"/>
                    <a:pt x="1" y="487"/>
                    <a:pt x="179" y="809"/>
                  </a:cubicBezTo>
                  <a:lnTo>
                    <a:pt x="8049" y="9965"/>
                  </a:lnTo>
                  <a:cubicBezTo>
                    <a:pt x="8150" y="10030"/>
                    <a:pt x="8264" y="10061"/>
                    <a:pt x="8376" y="10061"/>
                  </a:cubicBezTo>
                  <a:cubicBezTo>
                    <a:pt x="8530" y="10061"/>
                    <a:pt x="8683" y="10003"/>
                    <a:pt x="8799" y="9893"/>
                  </a:cubicBezTo>
                  <a:cubicBezTo>
                    <a:pt x="9014" y="9691"/>
                    <a:pt x="9049" y="9345"/>
                    <a:pt x="8871" y="9083"/>
                  </a:cubicBezTo>
                  <a:cubicBezTo>
                    <a:pt x="6132" y="6047"/>
                    <a:pt x="3489" y="3118"/>
                    <a:pt x="763" y="82"/>
                  </a:cubicBezTo>
                  <a:cubicBezTo>
                    <a:pt x="745" y="74"/>
                    <a:pt x="611"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43"/>
            <p:cNvSpPr/>
            <p:nvPr/>
          </p:nvSpPr>
          <p:spPr>
            <a:xfrm>
              <a:off x="6236775" y="3290725"/>
              <a:ext cx="233100" cy="159250"/>
            </a:xfrm>
            <a:custGeom>
              <a:rect b="b" l="l" r="r" t="t"/>
              <a:pathLst>
                <a:path extrusionOk="0" h="6370" w="9324">
                  <a:moveTo>
                    <a:pt x="1" y="0"/>
                  </a:moveTo>
                  <a:lnTo>
                    <a:pt x="1275" y="2143"/>
                  </a:lnTo>
                  <a:lnTo>
                    <a:pt x="7716" y="6370"/>
                  </a:lnTo>
                  <a:lnTo>
                    <a:pt x="9323" y="5489"/>
                  </a:lnTo>
                  <a:lnTo>
                    <a:pt x="8002" y="376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43"/>
            <p:cNvSpPr/>
            <p:nvPr/>
          </p:nvSpPr>
          <p:spPr>
            <a:xfrm>
              <a:off x="6231725" y="3241300"/>
              <a:ext cx="222375" cy="145575"/>
            </a:xfrm>
            <a:custGeom>
              <a:rect b="b" l="l" r="r" t="t"/>
              <a:pathLst>
                <a:path extrusionOk="0" h="5823" w="8895">
                  <a:moveTo>
                    <a:pt x="1810" y="1"/>
                  </a:moveTo>
                  <a:lnTo>
                    <a:pt x="0" y="108"/>
                  </a:lnTo>
                  <a:lnTo>
                    <a:pt x="12" y="1787"/>
                  </a:lnTo>
                  <a:lnTo>
                    <a:pt x="6680" y="5823"/>
                  </a:lnTo>
                  <a:lnTo>
                    <a:pt x="8894" y="5775"/>
                  </a:lnTo>
                  <a:lnTo>
                    <a:pt x="8823" y="4096"/>
                  </a:lnTo>
                  <a:lnTo>
                    <a:pt x="18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43"/>
            <p:cNvSpPr/>
            <p:nvPr/>
          </p:nvSpPr>
          <p:spPr>
            <a:xfrm>
              <a:off x="6376675" y="3131775"/>
              <a:ext cx="39925" cy="201225"/>
            </a:xfrm>
            <a:custGeom>
              <a:rect b="b" l="l" r="r" t="t"/>
              <a:pathLst>
                <a:path extrusionOk="0" h="8049" w="1597">
                  <a:moveTo>
                    <a:pt x="1" y="0"/>
                  </a:moveTo>
                  <a:lnTo>
                    <a:pt x="536" y="7965"/>
                  </a:lnTo>
                  <a:lnTo>
                    <a:pt x="1596" y="8049"/>
                  </a:lnTo>
                  <a:lnTo>
                    <a:pt x="1334" y="11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43"/>
            <p:cNvSpPr/>
            <p:nvPr/>
          </p:nvSpPr>
          <p:spPr>
            <a:xfrm>
              <a:off x="6235875" y="2808125"/>
              <a:ext cx="602800" cy="210850"/>
            </a:xfrm>
            <a:custGeom>
              <a:rect b="b" l="l" r="r" t="t"/>
              <a:pathLst>
                <a:path extrusionOk="0" h="8434" w="24112">
                  <a:moveTo>
                    <a:pt x="867" y="0"/>
                  </a:moveTo>
                  <a:cubicBezTo>
                    <a:pt x="566" y="0"/>
                    <a:pt x="18" y="25"/>
                    <a:pt x="1" y="206"/>
                  </a:cubicBezTo>
                  <a:lnTo>
                    <a:pt x="322" y="8434"/>
                  </a:lnTo>
                  <a:cubicBezTo>
                    <a:pt x="322" y="8434"/>
                    <a:pt x="703" y="8296"/>
                    <a:pt x="1496" y="8296"/>
                  </a:cubicBezTo>
                  <a:cubicBezTo>
                    <a:pt x="1694" y="8296"/>
                    <a:pt x="1918" y="8305"/>
                    <a:pt x="2168" y="8326"/>
                  </a:cubicBezTo>
                  <a:cubicBezTo>
                    <a:pt x="2506" y="8356"/>
                    <a:pt x="4291" y="8366"/>
                    <a:pt x="6710" y="8366"/>
                  </a:cubicBezTo>
                  <a:cubicBezTo>
                    <a:pt x="13160" y="8366"/>
                    <a:pt x="24111" y="8291"/>
                    <a:pt x="24111" y="8291"/>
                  </a:cubicBezTo>
                  <a:lnTo>
                    <a:pt x="23742" y="552"/>
                  </a:lnTo>
                  <a:lnTo>
                    <a:pt x="1061" y="4"/>
                  </a:lnTo>
                  <a:cubicBezTo>
                    <a:pt x="1061" y="4"/>
                    <a:pt x="982" y="0"/>
                    <a:pt x="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43"/>
            <p:cNvSpPr/>
            <p:nvPr/>
          </p:nvSpPr>
          <p:spPr>
            <a:xfrm>
              <a:off x="6256725" y="3076700"/>
              <a:ext cx="185750" cy="66100"/>
            </a:xfrm>
            <a:custGeom>
              <a:rect b="b" l="l" r="r" t="t"/>
              <a:pathLst>
                <a:path extrusionOk="0" h="2644" w="7430">
                  <a:moveTo>
                    <a:pt x="0" y="0"/>
                  </a:moveTo>
                  <a:lnTo>
                    <a:pt x="179" y="1417"/>
                  </a:lnTo>
                  <a:lnTo>
                    <a:pt x="4965" y="2644"/>
                  </a:lnTo>
                  <a:lnTo>
                    <a:pt x="7358" y="2608"/>
                  </a:lnTo>
                  <a:lnTo>
                    <a:pt x="7430" y="1393"/>
                  </a:lnTo>
                  <a:lnTo>
                    <a:pt x="834" y="4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43"/>
            <p:cNvSpPr/>
            <p:nvPr/>
          </p:nvSpPr>
          <p:spPr>
            <a:xfrm>
              <a:off x="6504075" y="2855550"/>
              <a:ext cx="113425" cy="107775"/>
            </a:xfrm>
            <a:custGeom>
              <a:rect b="b" l="l" r="r" t="t"/>
              <a:pathLst>
                <a:path extrusionOk="0" h="4311" w="4537">
                  <a:moveTo>
                    <a:pt x="2263" y="0"/>
                  </a:moveTo>
                  <a:lnTo>
                    <a:pt x="1739" y="1643"/>
                  </a:lnTo>
                  <a:lnTo>
                    <a:pt x="0" y="1643"/>
                  </a:lnTo>
                  <a:lnTo>
                    <a:pt x="1405" y="2655"/>
                  </a:lnTo>
                  <a:lnTo>
                    <a:pt x="870" y="4310"/>
                  </a:lnTo>
                  <a:lnTo>
                    <a:pt x="2263" y="3286"/>
                  </a:lnTo>
                  <a:lnTo>
                    <a:pt x="3668" y="4310"/>
                  </a:lnTo>
                  <a:lnTo>
                    <a:pt x="3132" y="2655"/>
                  </a:lnTo>
                  <a:lnTo>
                    <a:pt x="4537" y="1643"/>
                  </a:lnTo>
                  <a:lnTo>
                    <a:pt x="2798" y="1643"/>
                  </a:lnTo>
                  <a:lnTo>
                    <a:pt x="2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0" name="Google Shape;6360;p43"/>
          <p:cNvSpPr txBox="1"/>
          <p:nvPr>
            <p:ph idx="4294967295" type="title"/>
          </p:nvPr>
        </p:nvSpPr>
        <p:spPr>
          <a:xfrm>
            <a:off x="1958725" y="665550"/>
            <a:ext cx="5589900" cy="1725600"/>
          </a:xfrm>
          <a:prstGeom prst="rect">
            <a:avLst/>
          </a:prstGeom>
          <a:ln>
            <a:noFill/>
          </a:ln>
        </p:spPr>
        <p:txBody>
          <a:bodyPr anchorCtr="0" anchor="ctr" bIns="182875" lIns="91425" spcFirstLastPara="1" rIns="91425" wrap="square" tIns="91425">
            <a:noAutofit/>
          </a:bodyPr>
          <a:lstStyle/>
          <a:p>
            <a:pPr indent="0" lvl="0" marL="0" rtl="0" algn="ctr">
              <a:spcBef>
                <a:spcPts val="0"/>
              </a:spcBef>
              <a:spcAft>
                <a:spcPts val="0"/>
              </a:spcAft>
              <a:buNone/>
            </a:pPr>
            <a:r>
              <a:rPr lang="en" sz="7500">
                <a:solidFill>
                  <a:schemeClr val="accent2"/>
                </a:solidFill>
              </a:rPr>
              <a:t>Live Demo</a:t>
            </a:r>
            <a:endParaRPr sz="7500">
              <a:solidFill>
                <a:schemeClr val="accent2"/>
              </a:solidFill>
            </a:endParaRPr>
          </a:p>
        </p:txBody>
      </p:sp>
      <p:sp>
        <p:nvSpPr>
          <p:cNvPr id="6361" name="Google Shape;6361;p43"/>
          <p:cNvSpPr txBox="1"/>
          <p:nvPr/>
        </p:nvSpPr>
        <p:spPr>
          <a:xfrm>
            <a:off x="2421425" y="2693875"/>
            <a:ext cx="4380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Actor"/>
                <a:ea typeface="Actor"/>
                <a:cs typeface="Actor"/>
                <a:sym typeface="Actor"/>
                <a:hlinkClick r:id="rId3"/>
              </a:rPr>
              <a:t>https://ethanmtebbe.pythonanywhere.com/</a:t>
            </a:r>
            <a:endParaRPr>
              <a:solidFill>
                <a:schemeClr val="dk1"/>
              </a:solidFill>
              <a:latin typeface="Actor"/>
              <a:ea typeface="Actor"/>
              <a:cs typeface="Actor"/>
              <a:sym typeface="Actor"/>
            </a:endParaRPr>
          </a:p>
          <a:p>
            <a:pPr indent="0" lvl="0" marL="0" rtl="0" algn="l">
              <a:spcBef>
                <a:spcPts val="0"/>
              </a:spcBef>
              <a:spcAft>
                <a:spcPts val="0"/>
              </a:spcAft>
              <a:buNone/>
            </a:pPr>
            <a:r>
              <a:t/>
            </a:r>
            <a:endParaRPr>
              <a:solidFill>
                <a:schemeClr val="dk1"/>
              </a:solidFill>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5" name="Shape 6365"/>
        <p:cNvGrpSpPr/>
        <p:nvPr/>
      </p:nvGrpSpPr>
      <p:grpSpPr>
        <a:xfrm>
          <a:off x="0" y="0"/>
          <a:ext cx="0" cy="0"/>
          <a:chOff x="0" y="0"/>
          <a:chExt cx="0" cy="0"/>
        </a:xfrm>
      </p:grpSpPr>
      <p:sp>
        <p:nvSpPr>
          <p:cNvPr id="6366" name="Google Shape;6366;p44"/>
          <p:cNvSpPr txBox="1"/>
          <p:nvPr>
            <p:ph type="title"/>
          </p:nvPr>
        </p:nvSpPr>
        <p:spPr>
          <a:xfrm>
            <a:off x="774400" y="1197275"/>
            <a:ext cx="4259100" cy="25017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Arial"/>
              <a:buChar char="●"/>
            </a:pPr>
            <a:r>
              <a:rPr lang="en" sz="1400">
                <a:latin typeface="Arial"/>
                <a:ea typeface="Arial"/>
                <a:cs typeface="Arial"/>
                <a:sym typeface="Arial"/>
              </a:rPr>
              <a:t>We built a functional, user-friendly movie recommendation system.</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lang="en" sz="1400">
                <a:latin typeface="Arial"/>
                <a:ea typeface="Arial"/>
                <a:cs typeface="Arial"/>
                <a:sym typeface="Arial"/>
              </a:rPr>
              <a:t>Our project combines data analysis, machine learning, and front-end development.</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lang="en" sz="1400">
                <a:latin typeface="Arial"/>
                <a:ea typeface="Arial"/>
                <a:cs typeface="Arial"/>
                <a:sym typeface="Arial"/>
              </a:rPr>
              <a:t>The final product uses the IMDB and TMDB datasets to give relevant recommendations based on user input.</a:t>
            </a:r>
            <a:endParaRPr sz="2500"/>
          </a:p>
        </p:txBody>
      </p:sp>
      <p:sp>
        <p:nvSpPr>
          <p:cNvPr id="6367" name="Google Shape;6367;p44"/>
          <p:cNvSpPr txBox="1"/>
          <p:nvPr>
            <p:ph idx="1" type="subTitle"/>
          </p:nvPr>
        </p:nvSpPr>
        <p:spPr>
          <a:xfrm>
            <a:off x="886750" y="706375"/>
            <a:ext cx="4034400" cy="88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latin typeface="Limelight"/>
                <a:ea typeface="Limelight"/>
                <a:cs typeface="Limelight"/>
                <a:sym typeface="Limelight"/>
              </a:rPr>
              <a:t>Conclusion</a:t>
            </a:r>
            <a:endParaRPr sz="4500">
              <a:latin typeface="Limelight"/>
              <a:ea typeface="Limelight"/>
              <a:cs typeface="Limelight"/>
              <a:sym typeface="Limelight"/>
            </a:endParaRPr>
          </a:p>
        </p:txBody>
      </p:sp>
      <p:grpSp>
        <p:nvGrpSpPr>
          <p:cNvPr id="6368" name="Google Shape;6368;p44"/>
          <p:cNvGrpSpPr/>
          <p:nvPr/>
        </p:nvGrpSpPr>
        <p:grpSpPr>
          <a:xfrm>
            <a:off x="4885130" y="2022966"/>
            <a:ext cx="3818509" cy="1347270"/>
            <a:chOff x="2310175" y="1568225"/>
            <a:chExt cx="2824550" cy="996575"/>
          </a:xfrm>
        </p:grpSpPr>
        <p:sp>
          <p:nvSpPr>
            <p:cNvPr id="6369" name="Google Shape;6369;p44"/>
            <p:cNvSpPr/>
            <p:nvPr/>
          </p:nvSpPr>
          <p:spPr>
            <a:xfrm>
              <a:off x="2322675" y="1629925"/>
              <a:ext cx="2812050" cy="717225"/>
            </a:xfrm>
            <a:custGeom>
              <a:rect b="b" l="l" r="r" t="t"/>
              <a:pathLst>
                <a:path extrusionOk="0" h="28689" w="112482">
                  <a:moveTo>
                    <a:pt x="27212" y="0"/>
                  </a:moveTo>
                  <a:cubicBezTo>
                    <a:pt x="25155" y="0"/>
                    <a:pt x="23335" y="928"/>
                    <a:pt x="22417" y="2403"/>
                  </a:cubicBezTo>
                  <a:lnTo>
                    <a:pt x="16846" y="11710"/>
                  </a:lnTo>
                  <a:lnTo>
                    <a:pt x="5672" y="15913"/>
                  </a:lnTo>
                  <a:cubicBezTo>
                    <a:pt x="4171" y="16513"/>
                    <a:pt x="1" y="17814"/>
                    <a:pt x="1" y="19148"/>
                  </a:cubicBezTo>
                  <a:lnTo>
                    <a:pt x="1" y="28688"/>
                  </a:lnTo>
                  <a:lnTo>
                    <a:pt x="112481" y="28688"/>
                  </a:lnTo>
                  <a:lnTo>
                    <a:pt x="112481" y="12377"/>
                  </a:lnTo>
                  <a:lnTo>
                    <a:pt x="112481" y="11209"/>
                  </a:lnTo>
                  <a:lnTo>
                    <a:pt x="112481" y="2903"/>
                  </a:lnTo>
                  <a:cubicBezTo>
                    <a:pt x="112481" y="1302"/>
                    <a:pt x="110880" y="1"/>
                    <a:pt x="108912" y="1"/>
                  </a:cubicBezTo>
                  <a:lnTo>
                    <a:pt x="27320" y="1"/>
                  </a:lnTo>
                  <a:cubicBezTo>
                    <a:pt x="27284" y="1"/>
                    <a:pt x="27248" y="0"/>
                    <a:pt x="27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44"/>
            <p:cNvSpPr/>
            <p:nvPr/>
          </p:nvSpPr>
          <p:spPr>
            <a:xfrm>
              <a:off x="2322675" y="1629100"/>
              <a:ext cx="2812050" cy="718050"/>
            </a:xfrm>
            <a:custGeom>
              <a:rect b="b" l="l" r="r" t="t"/>
              <a:pathLst>
                <a:path extrusionOk="0" h="28722" w="112482">
                  <a:moveTo>
                    <a:pt x="106110" y="1"/>
                  </a:moveTo>
                  <a:lnTo>
                    <a:pt x="106110" y="8007"/>
                  </a:lnTo>
                  <a:lnTo>
                    <a:pt x="106110" y="9174"/>
                  </a:lnTo>
                  <a:lnTo>
                    <a:pt x="106110" y="25452"/>
                  </a:lnTo>
                  <a:lnTo>
                    <a:pt x="1" y="25452"/>
                  </a:lnTo>
                  <a:lnTo>
                    <a:pt x="1" y="28721"/>
                  </a:lnTo>
                  <a:lnTo>
                    <a:pt x="112481" y="28721"/>
                  </a:lnTo>
                  <a:lnTo>
                    <a:pt x="112481" y="12410"/>
                  </a:lnTo>
                  <a:lnTo>
                    <a:pt x="112481" y="11242"/>
                  </a:lnTo>
                  <a:lnTo>
                    <a:pt x="112481" y="2936"/>
                  </a:lnTo>
                  <a:cubicBezTo>
                    <a:pt x="112481" y="1268"/>
                    <a:pt x="110880" y="1"/>
                    <a:pt x="1088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44"/>
            <p:cNvSpPr/>
            <p:nvPr/>
          </p:nvSpPr>
          <p:spPr>
            <a:xfrm>
              <a:off x="2891425" y="1713325"/>
              <a:ext cx="447850" cy="251875"/>
            </a:xfrm>
            <a:custGeom>
              <a:rect b="b" l="l" r="r" t="t"/>
              <a:pathLst>
                <a:path extrusionOk="0" h="10075" w="17914">
                  <a:moveTo>
                    <a:pt x="6138" y="1"/>
                  </a:moveTo>
                  <a:cubicBezTo>
                    <a:pt x="4971" y="1"/>
                    <a:pt x="3937" y="701"/>
                    <a:pt x="3470" y="1769"/>
                  </a:cubicBezTo>
                  <a:lnTo>
                    <a:pt x="0" y="10075"/>
                  </a:lnTo>
                  <a:lnTo>
                    <a:pt x="17913" y="10075"/>
                  </a:lnTo>
                  <a:lnTo>
                    <a:pt x="17913"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44"/>
            <p:cNvSpPr/>
            <p:nvPr/>
          </p:nvSpPr>
          <p:spPr>
            <a:xfrm>
              <a:off x="2932275" y="1735850"/>
              <a:ext cx="380300" cy="206850"/>
            </a:xfrm>
            <a:custGeom>
              <a:rect b="b" l="l" r="r" t="t"/>
              <a:pathLst>
                <a:path extrusionOk="0" h="8274" w="15212">
                  <a:moveTo>
                    <a:pt x="5205" y="1"/>
                  </a:moveTo>
                  <a:cubicBezTo>
                    <a:pt x="4204" y="1"/>
                    <a:pt x="3303" y="601"/>
                    <a:pt x="2936" y="1468"/>
                  </a:cubicBezTo>
                  <a:lnTo>
                    <a:pt x="1" y="8273"/>
                  </a:lnTo>
                  <a:lnTo>
                    <a:pt x="15212" y="8273"/>
                  </a:lnTo>
                  <a:lnTo>
                    <a:pt x="152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44"/>
            <p:cNvSpPr/>
            <p:nvPr/>
          </p:nvSpPr>
          <p:spPr>
            <a:xfrm>
              <a:off x="2976475" y="1734175"/>
              <a:ext cx="105950" cy="105950"/>
            </a:xfrm>
            <a:custGeom>
              <a:rect b="b" l="l" r="r" t="t"/>
              <a:pathLst>
                <a:path extrusionOk="0" h="4238" w="4238">
                  <a:moveTo>
                    <a:pt x="3437" y="1"/>
                  </a:moveTo>
                  <a:lnTo>
                    <a:pt x="3437" y="34"/>
                  </a:lnTo>
                  <a:lnTo>
                    <a:pt x="3203" y="34"/>
                  </a:lnTo>
                  <a:lnTo>
                    <a:pt x="735" y="2503"/>
                  </a:lnTo>
                  <a:lnTo>
                    <a:pt x="1" y="4237"/>
                  </a:lnTo>
                  <a:lnTo>
                    <a:pt x="4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44"/>
            <p:cNvSpPr/>
            <p:nvPr/>
          </p:nvSpPr>
          <p:spPr>
            <a:xfrm>
              <a:off x="2953975" y="1735025"/>
              <a:ext cx="326925" cy="207675"/>
            </a:xfrm>
            <a:custGeom>
              <a:rect b="b" l="l" r="r" t="t"/>
              <a:pathLst>
                <a:path extrusionOk="0" h="8307" w="13077">
                  <a:moveTo>
                    <a:pt x="8273" y="0"/>
                  </a:moveTo>
                  <a:lnTo>
                    <a:pt x="0" y="8306"/>
                  </a:lnTo>
                  <a:lnTo>
                    <a:pt x="4770" y="8306"/>
                  </a:lnTo>
                  <a:lnTo>
                    <a:pt x="13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44"/>
            <p:cNvSpPr/>
            <p:nvPr/>
          </p:nvSpPr>
          <p:spPr>
            <a:xfrm>
              <a:off x="3432650" y="1713325"/>
              <a:ext cx="1016575" cy="251875"/>
            </a:xfrm>
            <a:custGeom>
              <a:rect b="b" l="l" r="r" t="t"/>
              <a:pathLst>
                <a:path extrusionOk="0" h="10075" w="40663">
                  <a:moveTo>
                    <a:pt x="0" y="1"/>
                  </a:moveTo>
                  <a:lnTo>
                    <a:pt x="0" y="10075"/>
                  </a:lnTo>
                  <a:lnTo>
                    <a:pt x="40663" y="10075"/>
                  </a:lnTo>
                  <a:lnTo>
                    <a:pt x="40663"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44"/>
            <p:cNvSpPr/>
            <p:nvPr/>
          </p:nvSpPr>
          <p:spPr>
            <a:xfrm>
              <a:off x="4513425" y="1711675"/>
              <a:ext cx="523725" cy="216850"/>
            </a:xfrm>
            <a:custGeom>
              <a:rect b="b" l="l" r="r" t="t"/>
              <a:pathLst>
                <a:path extrusionOk="0" h="8674" w="20949">
                  <a:moveTo>
                    <a:pt x="0" y="0"/>
                  </a:moveTo>
                  <a:lnTo>
                    <a:pt x="0" y="8673"/>
                  </a:lnTo>
                  <a:lnTo>
                    <a:pt x="20948" y="8673"/>
                  </a:lnTo>
                  <a:lnTo>
                    <a:pt x="20948" y="1768"/>
                  </a:lnTo>
                  <a:cubicBezTo>
                    <a:pt x="20948" y="801"/>
                    <a:pt x="20148" y="0"/>
                    <a:pt x="19180"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44"/>
            <p:cNvSpPr/>
            <p:nvPr/>
          </p:nvSpPr>
          <p:spPr>
            <a:xfrm>
              <a:off x="3365100" y="1629100"/>
              <a:ext cx="20025" cy="600475"/>
            </a:xfrm>
            <a:custGeom>
              <a:rect b="b" l="l" r="r" t="t"/>
              <a:pathLst>
                <a:path extrusionOk="0" h="24019" w="801">
                  <a:moveTo>
                    <a:pt x="401" y="1"/>
                  </a:moveTo>
                  <a:cubicBezTo>
                    <a:pt x="67" y="4004"/>
                    <a:pt x="0" y="8007"/>
                    <a:pt x="34" y="12009"/>
                  </a:cubicBezTo>
                  <a:cubicBezTo>
                    <a:pt x="34" y="14011"/>
                    <a:pt x="34" y="16012"/>
                    <a:pt x="134" y="18014"/>
                  </a:cubicBezTo>
                  <a:cubicBezTo>
                    <a:pt x="167" y="20015"/>
                    <a:pt x="234" y="22017"/>
                    <a:pt x="401" y="24018"/>
                  </a:cubicBezTo>
                  <a:cubicBezTo>
                    <a:pt x="534" y="22017"/>
                    <a:pt x="667" y="20015"/>
                    <a:pt x="701" y="18014"/>
                  </a:cubicBezTo>
                  <a:cubicBezTo>
                    <a:pt x="734" y="16012"/>
                    <a:pt x="801" y="14011"/>
                    <a:pt x="801" y="12009"/>
                  </a:cubicBezTo>
                  <a:cubicBezTo>
                    <a:pt x="801" y="8007"/>
                    <a:pt x="701" y="4004"/>
                    <a:pt x="40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44"/>
            <p:cNvSpPr/>
            <p:nvPr/>
          </p:nvSpPr>
          <p:spPr>
            <a:xfrm>
              <a:off x="4469225" y="1635775"/>
              <a:ext cx="19200" cy="600450"/>
            </a:xfrm>
            <a:custGeom>
              <a:rect b="b" l="l" r="r" t="t"/>
              <a:pathLst>
                <a:path extrusionOk="0" h="24018" w="768">
                  <a:moveTo>
                    <a:pt x="400" y="1"/>
                  </a:moveTo>
                  <a:cubicBezTo>
                    <a:pt x="67" y="4004"/>
                    <a:pt x="0" y="8006"/>
                    <a:pt x="34" y="12009"/>
                  </a:cubicBezTo>
                  <a:cubicBezTo>
                    <a:pt x="34" y="14011"/>
                    <a:pt x="34" y="16012"/>
                    <a:pt x="100" y="18014"/>
                  </a:cubicBezTo>
                  <a:cubicBezTo>
                    <a:pt x="167" y="20015"/>
                    <a:pt x="234" y="22016"/>
                    <a:pt x="400" y="24018"/>
                  </a:cubicBezTo>
                  <a:cubicBezTo>
                    <a:pt x="534" y="22016"/>
                    <a:pt x="634" y="20015"/>
                    <a:pt x="701" y="18014"/>
                  </a:cubicBezTo>
                  <a:cubicBezTo>
                    <a:pt x="734" y="16012"/>
                    <a:pt x="767" y="14011"/>
                    <a:pt x="767" y="12009"/>
                  </a:cubicBezTo>
                  <a:cubicBezTo>
                    <a:pt x="767" y="8006"/>
                    <a:pt x="701" y="4004"/>
                    <a:pt x="40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44"/>
            <p:cNvSpPr/>
            <p:nvPr/>
          </p:nvSpPr>
          <p:spPr>
            <a:xfrm>
              <a:off x="2902275" y="2209525"/>
              <a:ext cx="404475" cy="18375"/>
            </a:xfrm>
            <a:custGeom>
              <a:rect b="b" l="l" r="r" t="t"/>
              <a:pathLst>
                <a:path extrusionOk="0" h="735" w="16179">
                  <a:moveTo>
                    <a:pt x="8073" y="0"/>
                  </a:moveTo>
                  <a:cubicBezTo>
                    <a:pt x="6738" y="0"/>
                    <a:pt x="5371" y="0"/>
                    <a:pt x="4036" y="67"/>
                  </a:cubicBezTo>
                  <a:cubicBezTo>
                    <a:pt x="2702" y="134"/>
                    <a:pt x="1334" y="201"/>
                    <a:pt x="0" y="367"/>
                  </a:cubicBezTo>
                  <a:cubicBezTo>
                    <a:pt x="1334" y="534"/>
                    <a:pt x="2669" y="634"/>
                    <a:pt x="4036" y="668"/>
                  </a:cubicBezTo>
                  <a:cubicBezTo>
                    <a:pt x="5371" y="701"/>
                    <a:pt x="6738" y="734"/>
                    <a:pt x="8073" y="734"/>
                  </a:cubicBezTo>
                  <a:cubicBezTo>
                    <a:pt x="9407" y="734"/>
                    <a:pt x="10774" y="734"/>
                    <a:pt x="12109" y="668"/>
                  </a:cubicBezTo>
                  <a:cubicBezTo>
                    <a:pt x="13443" y="634"/>
                    <a:pt x="14844" y="534"/>
                    <a:pt x="16178" y="367"/>
                  </a:cubicBezTo>
                  <a:cubicBezTo>
                    <a:pt x="14844" y="201"/>
                    <a:pt x="13443" y="134"/>
                    <a:pt x="12109" y="67"/>
                  </a:cubicBezTo>
                  <a:cubicBezTo>
                    <a:pt x="10774" y="34"/>
                    <a:pt x="9407" y="0"/>
                    <a:pt x="80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44"/>
            <p:cNvSpPr/>
            <p:nvPr/>
          </p:nvSpPr>
          <p:spPr>
            <a:xfrm>
              <a:off x="3468500" y="2209525"/>
              <a:ext cx="403650" cy="18375"/>
            </a:xfrm>
            <a:custGeom>
              <a:rect b="b" l="l" r="r" t="t"/>
              <a:pathLst>
                <a:path extrusionOk="0" h="735" w="16146">
                  <a:moveTo>
                    <a:pt x="8073" y="0"/>
                  </a:moveTo>
                  <a:cubicBezTo>
                    <a:pt x="6739" y="0"/>
                    <a:pt x="5371" y="0"/>
                    <a:pt x="4037" y="67"/>
                  </a:cubicBezTo>
                  <a:cubicBezTo>
                    <a:pt x="2703" y="134"/>
                    <a:pt x="1335" y="201"/>
                    <a:pt x="1" y="367"/>
                  </a:cubicBezTo>
                  <a:cubicBezTo>
                    <a:pt x="1335" y="534"/>
                    <a:pt x="2669" y="634"/>
                    <a:pt x="4037" y="668"/>
                  </a:cubicBezTo>
                  <a:cubicBezTo>
                    <a:pt x="5371" y="701"/>
                    <a:pt x="6739" y="734"/>
                    <a:pt x="8073" y="734"/>
                  </a:cubicBezTo>
                  <a:cubicBezTo>
                    <a:pt x="9407" y="734"/>
                    <a:pt x="10775" y="734"/>
                    <a:pt x="12109" y="668"/>
                  </a:cubicBezTo>
                  <a:cubicBezTo>
                    <a:pt x="13444" y="634"/>
                    <a:pt x="14811" y="534"/>
                    <a:pt x="16145" y="367"/>
                  </a:cubicBezTo>
                  <a:cubicBezTo>
                    <a:pt x="14811" y="201"/>
                    <a:pt x="13444" y="134"/>
                    <a:pt x="12109" y="67"/>
                  </a:cubicBezTo>
                  <a:cubicBezTo>
                    <a:pt x="10775" y="34"/>
                    <a:pt x="9407" y="0"/>
                    <a:pt x="80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44"/>
            <p:cNvSpPr/>
            <p:nvPr/>
          </p:nvSpPr>
          <p:spPr>
            <a:xfrm>
              <a:off x="4021400" y="2209525"/>
              <a:ext cx="404475" cy="18375"/>
            </a:xfrm>
            <a:custGeom>
              <a:rect b="b" l="l" r="r" t="t"/>
              <a:pathLst>
                <a:path extrusionOk="0" h="735" w="16179">
                  <a:moveTo>
                    <a:pt x="8106" y="0"/>
                  </a:moveTo>
                  <a:cubicBezTo>
                    <a:pt x="6772" y="0"/>
                    <a:pt x="5371" y="0"/>
                    <a:pt x="4037" y="67"/>
                  </a:cubicBezTo>
                  <a:cubicBezTo>
                    <a:pt x="2702" y="134"/>
                    <a:pt x="1335" y="201"/>
                    <a:pt x="0" y="367"/>
                  </a:cubicBezTo>
                  <a:cubicBezTo>
                    <a:pt x="1335" y="534"/>
                    <a:pt x="2702" y="634"/>
                    <a:pt x="4037" y="668"/>
                  </a:cubicBezTo>
                  <a:cubicBezTo>
                    <a:pt x="5371" y="701"/>
                    <a:pt x="6772" y="734"/>
                    <a:pt x="8106" y="734"/>
                  </a:cubicBezTo>
                  <a:cubicBezTo>
                    <a:pt x="9440" y="734"/>
                    <a:pt x="10808" y="734"/>
                    <a:pt x="12142" y="668"/>
                  </a:cubicBezTo>
                  <a:cubicBezTo>
                    <a:pt x="13477" y="634"/>
                    <a:pt x="14844" y="534"/>
                    <a:pt x="16179" y="367"/>
                  </a:cubicBezTo>
                  <a:cubicBezTo>
                    <a:pt x="14844" y="201"/>
                    <a:pt x="13477" y="134"/>
                    <a:pt x="12142" y="67"/>
                  </a:cubicBezTo>
                  <a:cubicBezTo>
                    <a:pt x="10808" y="34"/>
                    <a:pt x="9440" y="0"/>
                    <a:pt x="81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44"/>
            <p:cNvSpPr/>
            <p:nvPr/>
          </p:nvSpPr>
          <p:spPr>
            <a:xfrm>
              <a:off x="2426925" y="2136975"/>
              <a:ext cx="427000" cy="427825"/>
            </a:xfrm>
            <a:custGeom>
              <a:rect b="b" l="l" r="r" t="t"/>
              <a:pathLst>
                <a:path extrusionOk="0" h="17113" w="17080">
                  <a:moveTo>
                    <a:pt x="8540" y="0"/>
                  </a:moveTo>
                  <a:cubicBezTo>
                    <a:pt x="3803" y="0"/>
                    <a:pt x="1" y="3836"/>
                    <a:pt x="1" y="8573"/>
                  </a:cubicBezTo>
                  <a:cubicBezTo>
                    <a:pt x="1" y="13277"/>
                    <a:pt x="3803" y="17113"/>
                    <a:pt x="8540" y="17113"/>
                  </a:cubicBezTo>
                  <a:cubicBezTo>
                    <a:pt x="13277" y="17113"/>
                    <a:pt x="17079" y="13277"/>
                    <a:pt x="17079" y="8573"/>
                  </a:cubicBezTo>
                  <a:cubicBezTo>
                    <a:pt x="17079" y="3836"/>
                    <a:pt x="13277" y="0"/>
                    <a:pt x="85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44"/>
            <p:cNvSpPr/>
            <p:nvPr/>
          </p:nvSpPr>
          <p:spPr>
            <a:xfrm>
              <a:off x="2442775" y="2137175"/>
              <a:ext cx="432000" cy="411775"/>
            </a:xfrm>
            <a:custGeom>
              <a:rect b="b" l="l" r="r" t="t"/>
              <a:pathLst>
                <a:path extrusionOk="0" h="16471" w="17280">
                  <a:moveTo>
                    <a:pt x="7874" y="1"/>
                  </a:moveTo>
                  <a:cubicBezTo>
                    <a:pt x="5699" y="1"/>
                    <a:pt x="3528" y="835"/>
                    <a:pt x="1868" y="2528"/>
                  </a:cubicBezTo>
                  <a:cubicBezTo>
                    <a:pt x="1034" y="3361"/>
                    <a:pt x="401" y="4295"/>
                    <a:pt x="0" y="5363"/>
                  </a:cubicBezTo>
                  <a:cubicBezTo>
                    <a:pt x="334" y="4796"/>
                    <a:pt x="734" y="4262"/>
                    <a:pt x="1201" y="3795"/>
                  </a:cubicBezTo>
                  <a:cubicBezTo>
                    <a:pt x="2786" y="2211"/>
                    <a:pt x="4862" y="1418"/>
                    <a:pt x="6939" y="1418"/>
                  </a:cubicBezTo>
                  <a:cubicBezTo>
                    <a:pt x="9015" y="1418"/>
                    <a:pt x="11092" y="2211"/>
                    <a:pt x="12676" y="3795"/>
                  </a:cubicBezTo>
                  <a:cubicBezTo>
                    <a:pt x="15845" y="6964"/>
                    <a:pt x="15845" y="12101"/>
                    <a:pt x="12676" y="15270"/>
                  </a:cubicBezTo>
                  <a:cubicBezTo>
                    <a:pt x="12209" y="15737"/>
                    <a:pt x="11675" y="16137"/>
                    <a:pt x="11108" y="16471"/>
                  </a:cubicBezTo>
                  <a:cubicBezTo>
                    <a:pt x="12176" y="16071"/>
                    <a:pt x="13110" y="15437"/>
                    <a:pt x="13944" y="14603"/>
                  </a:cubicBezTo>
                  <a:cubicBezTo>
                    <a:pt x="17279" y="11267"/>
                    <a:pt x="17279" y="5863"/>
                    <a:pt x="13944" y="2528"/>
                  </a:cubicBezTo>
                  <a:cubicBezTo>
                    <a:pt x="12267" y="851"/>
                    <a:pt x="10069" y="1"/>
                    <a:pt x="7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44"/>
            <p:cNvSpPr/>
            <p:nvPr/>
          </p:nvSpPr>
          <p:spPr>
            <a:xfrm>
              <a:off x="2517000" y="2227875"/>
              <a:ext cx="246025" cy="246025"/>
            </a:xfrm>
            <a:custGeom>
              <a:rect b="b" l="l" r="r" t="t"/>
              <a:pathLst>
                <a:path extrusionOk="0" fill="none" h="9841" w="9841">
                  <a:moveTo>
                    <a:pt x="9840" y="4937"/>
                  </a:moveTo>
                  <a:cubicBezTo>
                    <a:pt x="9840" y="7639"/>
                    <a:pt x="7639" y="9841"/>
                    <a:pt x="4937" y="9841"/>
                  </a:cubicBezTo>
                  <a:cubicBezTo>
                    <a:pt x="2235" y="9841"/>
                    <a:pt x="0" y="7639"/>
                    <a:pt x="0" y="4937"/>
                  </a:cubicBezTo>
                  <a:cubicBezTo>
                    <a:pt x="0" y="2202"/>
                    <a:pt x="2235" y="0"/>
                    <a:pt x="4937" y="0"/>
                  </a:cubicBezTo>
                  <a:cubicBezTo>
                    <a:pt x="7639" y="0"/>
                    <a:pt x="9840" y="2202"/>
                    <a:pt x="9840" y="4937"/>
                  </a:cubicBezTo>
                  <a:close/>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44"/>
            <p:cNvSpPr/>
            <p:nvPr/>
          </p:nvSpPr>
          <p:spPr>
            <a:xfrm>
              <a:off x="2569525" y="2287300"/>
              <a:ext cx="140950" cy="127800"/>
            </a:xfrm>
            <a:custGeom>
              <a:rect b="b" l="l" r="r" t="t"/>
              <a:pathLst>
                <a:path extrusionOk="0" h="5112" w="5638">
                  <a:moveTo>
                    <a:pt x="2819" y="0"/>
                  </a:moveTo>
                  <a:cubicBezTo>
                    <a:pt x="2160" y="0"/>
                    <a:pt x="1502" y="242"/>
                    <a:pt x="1001" y="726"/>
                  </a:cubicBezTo>
                  <a:cubicBezTo>
                    <a:pt x="1" y="1726"/>
                    <a:pt x="1" y="3361"/>
                    <a:pt x="1001" y="4361"/>
                  </a:cubicBezTo>
                  <a:cubicBezTo>
                    <a:pt x="1502" y="4862"/>
                    <a:pt x="2160" y="5112"/>
                    <a:pt x="2819" y="5112"/>
                  </a:cubicBezTo>
                  <a:cubicBezTo>
                    <a:pt x="3478" y="5112"/>
                    <a:pt x="4137" y="4862"/>
                    <a:pt x="4637" y="4361"/>
                  </a:cubicBezTo>
                  <a:cubicBezTo>
                    <a:pt x="5638" y="3361"/>
                    <a:pt x="5638" y="1726"/>
                    <a:pt x="4637" y="726"/>
                  </a:cubicBezTo>
                  <a:cubicBezTo>
                    <a:pt x="4137" y="242"/>
                    <a:pt x="3478" y="0"/>
                    <a:pt x="2819" y="0"/>
                  </a:cubicBezTo>
                  <a:close/>
                </a:path>
              </a:pathLst>
            </a:custGeom>
            <a:solidFill>
              <a:srgbClr val="909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44"/>
            <p:cNvSpPr/>
            <p:nvPr/>
          </p:nvSpPr>
          <p:spPr>
            <a:xfrm>
              <a:off x="2552850" y="2264575"/>
              <a:ext cx="174325" cy="173475"/>
            </a:xfrm>
            <a:custGeom>
              <a:rect b="b" l="l" r="r" t="t"/>
              <a:pathLst>
                <a:path extrusionOk="0" fill="none" h="6939" w="6973">
                  <a:moveTo>
                    <a:pt x="0" y="0"/>
                  </a:moveTo>
                  <a:lnTo>
                    <a:pt x="6972" y="6938"/>
                  </a:lnTo>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44"/>
            <p:cNvSpPr/>
            <p:nvPr/>
          </p:nvSpPr>
          <p:spPr>
            <a:xfrm>
              <a:off x="2552850" y="2264575"/>
              <a:ext cx="174325" cy="173475"/>
            </a:xfrm>
            <a:custGeom>
              <a:rect b="b" l="l" r="r" t="t"/>
              <a:pathLst>
                <a:path extrusionOk="0" fill="none" h="6939" w="6973">
                  <a:moveTo>
                    <a:pt x="0" y="6938"/>
                  </a:moveTo>
                  <a:lnTo>
                    <a:pt x="6972" y="0"/>
                  </a:lnTo>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44"/>
            <p:cNvSpPr/>
            <p:nvPr/>
          </p:nvSpPr>
          <p:spPr>
            <a:xfrm>
              <a:off x="2637075" y="2227875"/>
              <a:ext cx="25" cy="245200"/>
            </a:xfrm>
            <a:custGeom>
              <a:rect b="b" l="l" r="r" t="t"/>
              <a:pathLst>
                <a:path extrusionOk="0" fill="none" h="9808" w="1">
                  <a:moveTo>
                    <a:pt x="1" y="9807"/>
                  </a:moveTo>
                  <a:lnTo>
                    <a:pt x="1" y="0"/>
                  </a:lnTo>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44"/>
            <p:cNvSpPr/>
            <p:nvPr/>
          </p:nvSpPr>
          <p:spPr>
            <a:xfrm>
              <a:off x="2517000" y="2351300"/>
              <a:ext cx="245200" cy="25"/>
            </a:xfrm>
            <a:custGeom>
              <a:rect b="b" l="l" r="r" t="t"/>
              <a:pathLst>
                <a:path extrusionOk="0" fill="none" h="1" w="9808">
                  <a:moveTo>
                    <a:pt x="0" y="0"/>
                  </a:moveTo>
                  <a:lnTo>
                    <a:pt x="9807" y="0"/>
                  </a:lnTo>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44"/>
            <p:cNvSpPr/>
            <p:nvPr/>
          </p:nvSpPr>
          <p:spPr>
            <a:xfrm>
              <a:off x="2618725" y="2217025"/>
              <a:ext cx="168475" cy="268275"/>
            </a:xfrm>
            <a:custGeom>
              <a:rect b="b" l="l" r="r" t="t"/>
              <a:pathLst>
                <a:path extrusionOk="0" h="10731" w="6739">
                  <a:moveTo>
                    <a:pt x="968" y="1"/>
                  </a:moveTo>
                  <a:lnTo>
                    <a:pt x="968" y="1"/>
                  </a:lnTo>
                  <a:cubicBezTo>
                    <a:pt x="2035" y="167"/>
                    <a:pt x="3070" y="668"/>
                    <a:pt x="3903" y="1502"/>
                  </a:cubicBezTo>
                  <a:cubicBezTo>
                    <a:pt x="6005" y="3570"/>
                    <a:pt x="6005" y="7006"/>
                    <a:pt x="3903" y="9074"/>
                  </a:cubicBezTo>
                  <a:cubicBezTo>
                    <a:pt x="2836" y="10175"/>
                    <a:pt x="1402" y="10675"/>
                    <a:pt x="1" y="10675"/>
                  </a:cubicBezTo>
                  <a:cubicBezTo>
                    <a:pt x="255" y="10712"/>
                    <a:pt x="514" y="10731"/>
                    <a:pt x="775" y="10731"/>
                  </a:cubicBezTo>
                  <a:cubicBezTo>
                    <a:pt x="2153" y="10731"/>
                    <a:pt x="3577" y="10212"/>
                    <a:pt x="4671" y="9174"/>
                  </a:cubicBezTo>
                  <a:cubicBezTo>
                    <a:pt x="6739" y="7072"/>
                    <a:pt x="6739" y="3670"/>
                    <a:pt x="4671" y="1568"/>
                  </a:cubicBezTo>
                  <a:cubicBezTo>
                    <a:pt x="3637" y="534"/>
                    <a:pt x="2302" y="34"/>
                    <a:pt x="968" y="1"/>
                  </a:cubicBezTo>
                  <a:close/>
                </a:path>
              </a:pathLst>
            </a:custGeom>
            <a:solidFill>
              <a:srgbClr val="909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44"/>
            <p:cNvSpPr/>
            <p:nvPr/>
          </p:nvSpPr>
          <p:spPr>
            <a:xfrm>
              <a:off x="2442775" y="2294575"/>
              <a:ext cx="78400" cy="214350"/>
            </a:xfrm>
            <a:custGeom>
              <a:rect b="b" l="l" r="r" t="t"/>
              <a:pathLst>
                <a:path extrusionOk="0" h="8574" w="3136">
                  <a:moveTo>
                    <a:pt x="567" y="1"/>
                  </a:moveTo>
                  <a:cubicBezTo>
                    <a:pt x="234" y="768"/>
                    <a:pt x="67" y="1569"/>
                    <a:pt x="34" y="2336"/>
                  </a:cubicBezTo>
                  <a:cubicBezTo>
                    <a:pt x="0" y="3170"/>
                    <a:pt x="100" y="3970"/>
                    <a:pt x="301" y="4771"/>
                  </a:cubicBezTo>
                  <a:cubicBezTo>
                    <a:pt x="401" y="4971"/>
                    <a:pt x="434" y="5171"/>
                    <a:pt x="534" y="5338"/>
                  </a:cubicBezTo>
                  <a:cubicBezTo>
                    <a:pt x="601" y="5505"/>
                    <a:pt x="701" y="5738"/>
                    <a:pt x="768" y="5905"/>
                  </a:cubicBezTo>
                  <a:cubicBezTo>
                    <a:pt x="968" y="6272"/>
                    <a:pt x="1134" y="6606"/>
                    <a:pt x="1401" y="6939"/>
                  </a:cubicBezTo>
                  <a:cubicBezTo>
                    <a:pt x="1902" y="7606"/>
                    <a:pt x="2502" y="8107"/>
                    <a:pt x="3136" y="8574"/>
                  </a:cubicBezTo>
                  <a:cubicBezTo>
                    <a:pt x="2636" y="7940"/>
                    <a:pt x="2169" y="7339"/>
                    <a:pt x="1768" y="6672"/>
                  </a:cubicBezTo>
                  <a:cubicBezTo>
                    <a:pt x="1401" y="6005"/>
                    <a:pt x="1101" y="5305"/>
                    <a:pt x="901" y="4604"/>
                  </a:cubicBezTo>
                  <a:cubicBezTo>
                    <a:pt x="434" y="3136"/>
                    <a:pt x="401" y="1602"/>
                    <a:pt x="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44"/>
            <p:cNvSpPr/>
            <p:nvPr/>
          </p:nvSpPr>
          <p:spPr>
            <a:xfrm>
              <a:off x="4621825" y="2136975"/>
              <a:ext cx="427825" cy="427825"/>
            </a:xfrm>
            <a:custGeom>
              <a:rect b="b" l="l" r="r" t="t"/>
              <a:pathLst>
                <a:path extrusionOk="0" h="17113" w="17113">
                  <a:moveTo>
                    <a:pt x="8573" y="0"/>
                  </a:moveTo>
                  <a:cubicBezTo>
                    <a:pt x="3837" y="0"/>
                    <a:pt x="1" y="3836"/>
                    <a:pt x="1" y="8573"/>
                  </a:cubicBezTo>
                  <a:cubicBezTo>
                    <a:pt x="1" y="13277"/>
                    <a:pt x="3837" y="17113"/>
                    <a:pt x="8573" y="17113"/>
                  </a:cubicBezTo>
                  <a:cubicBezTo>
                    <a:pt x="13277" y="17113"/>
                    <a:pt x="17113" y="13277"/>
                    <a:pt x="17113" y="8573"/>
                  </a:cubicBezTo>
                  <a:cubicBezTo>
                    <a:pt x="17113" y="3836"/>
                    <a:pt x="13277" y="0"/>
                    <a:pt x="8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44"/>
            <p:cNvSpPr/>
            <p:nvPr/>
          </p:nvSpPr>
          <p:spPr>
            <a:xfrm>
              <a:off x="4637675" y="2137175"/>
              <a:ext cx="432825" cy="411775"/>
            </a:xfrm>
            <a:custGeom>
              <a:rect b="b" l="l" r="r" t="t"/>
              <a:pathLst>
                <a:path extrusionOk="0" h="16471" w="17313">
                  <a:moveTo>
                    <a:pt x="7890" y="1"/>
                  </a:moveTo>
                  <a:cubicBezTo>
                    <a:pt x="5708" y="1"/>
                    <a:pt x="3528" y="835"/>
                    <a:pt x="1868" y="2528"/>
                  </a:cubicBezTo>
                  <a:cubicBezTo>
                    <a:pt x="1034" y="3361"/>
                    <a:pt x="434" y="4295"/>
                    <a:pt x="0" y="5363"/>
                  </a:cubicBezTo>
                  <a:cubicBezTo>
                    <a:pt x="334" y="4796"/>
                    <a:pt x="768" y="4262"/>
                    <a:pt x="1201" y="3795"/>
                  </a:cubicBezTo>
                  <a:cubicBezTo>
                    <a:pt x="2786" y="2211"/>
                    <a:pt x="4862" y="1418"/>
                    <a:pt x="6939" y="1418"/>
                  </a:cubicBezTo>
                  <a:cubicBezTo>
                    <a:pt x="9015" y="1418"/>
                    <a:pt x="11092" y="2211"/>
                    <a:pt x="12676" y="3795"/>
                  </a:cubicBezTo>
                  <a:cubicBezTo>
                    <a:pt x="15845" y="6964"/>
                    <a:pt x="15845" y="12101"/>
                    <a:pt x="12676" y="15270"/>
                  </a:cubicBezTo>
                  <a:cubicBezTo>
                    <a:pt x="12209" y="15737"/>
                    <a:pt x="11675" y="16137"/>
                    <a:pt x="11142" y="16471"/>
                  </a:cubicBezTo>
                  <a:cubicBezTo>
                    <a:pt x="12176" y="16071"/>
                    <a:pt x="13143" y="15437"/>
                    <a:pt x="13977" y="14603"/>
                  </a:cubicBezTo>
                  <a:cubicBezTo>
                    <a:pt x="17313" y="11267"/>
                    <a:pt x="17313" y="5863"/>
                    <a:pt x="13977" y="2528"/>
                  </a:cubicBezTo>
                  <a:cubicBezTo>
                    <a:pt x="12301" y="851"/>
                    <a:pt x="10094" y="1"/>
                    <a:pt x="7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44"/>
            <p:cNvSpPr/>
            <p:nvPr/>
          </p:nvSpPr>
          <p:spPr>
            <a:xfrm>
              <a:off x="4712725" y="2227875"/>
              <a:ext cx="246025" cy="246025"/>
            </a:xfrm>
            <a:custGeom>
              <a:rect b="b" l="l" r="r" t="t"/>
              <a:pathLst>
                <a:path extrusionOk="0" fill="none" h="9841" w="9841">
                  <a:moveTo>
                    <a:pt x="9841" y="4937"/>
                  </a:moveTo>
                  <a:cubicBezTo>
                    <a:pt x="9841" y="7639"/>
                    <a:pt x="7639" y="9841"/>
                    <a:pt x="4937" y="9841"/>
                  </a:cubicBezTo>
                  <a:cubicBezTo>
                    <a:pt x="2202" y="9841"/>
                    <a:pt x="0" y="7639"/>
                    <a:pt x="0" y="4937"/>
                  </a:cubicBezTo>
                  <a:cubicBezTo>
                    <a:pt x="0" y="2202"/>
                    <a:pt x="2202" y="0"/>
                    <a:pt x="4937" y="0"/>
                  </a:cubicBezTo>
                  <a:cubicBezTo>
                    <a:pt x="7639" y="0"/>
                    <a:pt x="9841" y="2202"/>
                    <a:pt x="9841" y="4937"/>
                  </a:cubicBezTo>
                  <a:close/>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44"/>
            <p:cNvSpPr/>
            <p:nvPr/>
          </p:nvSpPr>
          <p:spPr>
            <a:xfrm>
              <a:off x="4766100" y="2287300"/>
              <a:ext cx="140125" cy="127800"/>
            </a:xfrm>
            <a:custGeom>
              <a:rect b="b" l="l" r="r" t="t"/>
              <a:pathLst>
                <a:path extrusionOk="0" h="5112" w="5605">
                  <a:moveTo>
                    <a:pt x="2819" y="0"/>
                  </a:moveTo>
                  <a:cubicBezTo>
                    <a:pt x="2160" y="0"/>
                    <a:pt x="1501" y="242"/>
                    <a:pt x="1001" y="726"/>
                  </a:cubicBezTo>
                  <a:cubicBezTo>
                    <a:pt x="0" y="1726"/>
                    <a:pt x="0" y="3361"/>
                    <a:pt x="1001" y="4361"/>
                  </a:cubicBezTo>
                  <a:cubicBezTo>
                    <a:pt x="1501" y="4862"/>
                    <a:pt x="2160" y="5112"/>
                    <a:pt x="2819" y="5112"/>
                  </a:cubicBezTo>
                  <a:cubicBezTo>
                    <a:pt x="3478" y="5112"/>
                    <a:pt x="4137" y="4862"/>
                    <a:pt x="4637" y="4361"/>
                  </a:cubicBezTo>
                  <a:cubicBezTo>
                    <a:pt x="5604" y="3361"/>
                    <a:pt x="5604" y="1726"/>
                    <a:pt x="4637" y="726"/>
                  </a:cubicBezTo>
                  <a:cubicBezTo>
                    <a:pt x="4137" y="242"/>
                    <a:pt x="3478" y="0"/>
                    <a:pt x="2819" y="0"/>
                  </a:cubicBezTo>
                  <a:close/>
                </a:path>
              </a:pathLst>
            </a:custGeom>
            <a:solidFill>
              <a:srgbClr val="909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44"/>
            <p:cNvSpPr/>
            <p:nvPr/>
          </p:nvSpPr>
          <p:spPr>
            <a:xfrm>
              <a:off x="4749425" y="2264575"/>
              <a:ext cx="172650" cy="173475"/>
            </a:xfrm>
            <a:custGeom>
              <a:rect b="b" l="l" r="r" t="t"/>
              <a:pathLst>
                <a:path extrusionOk="0" fill="none" h="6939" w="6906">
                  <a:moveTo>
                    <a:pt x="0" y="0"/>
                  </a:moveTo>
                  <a:lnTo>
                    <a:pt x="6905" y="6938"/>
                  </a:lnTo>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44"/>
            <p:cNvSpPr/>
            <p:nvPr/>
          </p:nvSpPr>
          <p:spPr>
            <a:xfrm>
              <a:off x="4749425" y="2264575"/>
              <a:ext cx="172650" cy="173475"/>
            </a:xfrm>
            <a:custGeom>
              <a:rect b="b" l="l" r="r" t="t"/>
              <a:pathLst>
                <a:path extrusionOk="0" fill="none" h="6939" w="6906">
                  <a:moveTo>
                    <a:pt x="0" y="6938"/>
                  </a:moveTo>
                  <a:lnTo>
                    <a:pt x="6905" y="0"/>
                  </a:lnTo>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4"/>
            <p:cNvSpPr/>
            <p:nvPr/>
          </p:nvSpPr>
          <p:spPr>
            <a:xfrm>
              <a:off x="4833650" y="2227875"/>
              <a:ext cx="25" cy="245200"/>
            </a:xfrm>
            <a:custGeom>
              <a:rect b="b" l="l" r="r" t="t"/>
              <a:pathLst>
                <a:path extrusionOk="0" fill="none" h="9808" w="1">
                  <a:moveTo>
                    <a:pt x="0" y="9807"/>
                  </a:moveTo>
                  <a:lnTo>
                    <a:pt x="0" y="0"/>
                  </a:lnTo>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44"/>
            <p:cNvSpPr/>
            <p:nvPr/>
          </p:nvSpPr>
          <p:spPr>
            <a:xfrm>
              <a:off x="4713550" y="2351300"/>
              <a:ext cx="245200" cy="25"/>
            </a:xfrm>
            <a:custGeom>
              <a:rect b="b" l="l" r="r" t="t"/>
              <a:pathLst>
                <a:path extrusionOk="0" fill="none" h="1" w="9808">
                  <a:moveTo>
                    <a:pt x="1" y="0"/>
                  </a:moveTo>
                  <a:lnTo>
                    <a:pt x="9808" y="0"/>
                  </a:lnTo>
                </a:path>
              </a:pathLst>
            </a:custGeom>
            <a:noFill/>
            <a:ln cap="flat" cmpd="sng" w="23350">
              <a:solidFill>
                <a:srgbClr val="90999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44"/>
            <p:cNvSpPr/>
            <p:nvPr/>
          </p:nvSpPr>
          <p:spPr>
            <a:xfrm>
              <a:off x="4813625" y="2217025"/>
              <a:ext cx="169325" cy="268275"/>
            </a:xfrm>
            <a:custGeom>
              <a:rect b="b" l="l" r="r" t="t"/>
              <a:pathLst>
                <a:path extrusionOk="0" h="10731" w="6773">
                  <a:moveTo>
                    <a:pt x="968" y="1"/>
                  </a:moveTo>
                  <a:lnTo>
                    <a:pt x="968" y="1"/>
                  </a:lnTo>
                  <a:cubicBezTo>
                    <a:pt x="2069" y="167"/>
                    <a:pt x="3103" y="668"/>
                    <a:pt x="3937" y="1502"/>
                  </a:cubicBezTo>
                  <a:cubicBezTo>
                    <a:pt x="6005" y="3570"/>
                    <a:pt x="6005" y="7006"/>
                    <a:pt x="3937" y="9074"/>
                  </a:cubicBezTo>
                  <a:cubicBezTo>
                    <a:pt x="2836" y="10175"/>
                    <a:pt x="1435" y="10675"/>
                    <a:pt x="1" y="10675"/>
                  </a:cubicBezTo>
                  <a:cubicBezTo>
                    <a:pt x="261" y="10712"/>
                    <a:pt x="524" y="10731"/>
                    <a:pt x="788" y="10731"/>
                  </a:cubicBezTo>
                  <a:cubicBezTo>
                    <a:pt x="2185" y="10731"/>
                    <a:pt x="3605" y="10212"/>
                    <a:pt x="4671" y="9174"/>
                  </a:cubicBezTo>
                  <a:cubicBezTo>
                    <a:pt x="6772" y="7072"/>
                    <a:pt x="6772" y="3670"/>
                    <a:pt x="4671" y="1568"/>
                  </a:cubicBezTo>
                  <a:cubicBezTo>
                    <a:pt x="3670" y="534"/>
                    <a:pt x="2336" y="34"/>
                    <a:pt x="968" y="1"/>
                  </a:cubicBezTo>
                  <a:close/>
                </a:path>
              </a:pathLst>
            </a:custGeom>
            <a:solidFill>
              <a:srgbClr val="909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4"/>
            <p:cNvSpPr/>
            <p:nvPr/>
          </p:nvSpPr>
          <p:spPr>
            <a:xfrm>
              <a:off x="4637675" y="2294575"/>
              <a:ext cx="79250" cy="214350"/>
            </a:xfrm>
            <a:custGeom>
              <a:rect b="b" l="l" r="r" t="t"/>
              <a:pathLst>
                <a:path extrusionOk="0" h="8574" w="3170">
                  <a:moveTo>
                    <a:pt x="601" y="1"/>
                  </a:moveTo>
                  <a:lnTo>
                    <a:pt x="601" y="1"/>
                  </a:lnTo>
                  <a:cubicBezTo>
                    <a:pt x="301" y="768"/>
                    <a:pt x="134" y="1569"/>
                    <a:pt x="34" y="2336"/>
                  </a:cubicBezTo>
                  <a:cubicBezTo>
                    <a:pt x="0" y="3170"/>
                    <a:pt x="134" y="3970"/>
                    <a:pt x="334" y="4771"/>
                  </a:cubicBezTo>
                  <a:cubicBezTo>
                    <a:pt x="434" y="4971"/>
                    <a:pt x="467" y="5171"/>
                    <a:pt x="534" y="5338"/>
                  </a:cubicBezTo>
                  <a:cubicBezTo>
                    <a:pt x="634" y="5505"/>
                    <a:pt x="701" y="5738"/>
                    <a:pt x="801" y="5905"/>
                  </a:cubicBezTo>
                  <a:cubicBezTo>
                    <a:pt x="1001" y="6272"/>
                    <a:pt x="1168" y="6606"/>
                    <a:pt x="1435" y="6939"/>
                  </a:cubicBezTo>
                  <a:cubicBezTo>
                    <a:pt x="1935" y="7606"/>
                    <a:pt x="2502" y="8107"/>
                    <a:pt x="3169" y="8574"/>
                  </a:cubicBezTo>
                  <a:cubicBezTo>
                    <a:pt x="2669" y="7940"/>
                    <a:pt x="2169" y="7339"/>
                    <a:pt x="1802" y="6672"/>
                  </a:cubicBezTo>
                  <a:cubicBezTo>
                    <a:pt x="1435" y="6005"/>
                    <a:pt x="1134" y="5305"/>
                    <a:pt x="934" y="4604"/>
                  </a:cubicBezTo>
                  <a:cubicBezTo>
                    <a:pt x="467" y="3136"/>
                    <a:pt x="434" y="1602"/>
                    <a:pt x="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44"/>
            <p:cNvSpPr/>
            <p:nvPr/>
          </p:nvSpPr>
          <p:spPr>
            <a:xfrm>
              <a:off x="2371050" y="2076100"/>
              <a:ext cx="537900" cy="268550"/>
            </a:xfrm>
            <a:custGeom>
              <a:rect b="b" l="l" r="r" t="t"/>
              <a:pathLst>
                <a:path extrusionOk="0" h="10742" w="21516">
                  <a:moveTo>
                    <a:pt x="10775" y="0"/>
                  </a:moveTo>
                  <a:cubicBezTo>
                    <a:pt x="4837" y="0"/>
                    <a:pt x="1" y="4837"/>
                    <a:pt x="1" y="10741"/>
                  </a:cubicBezTo>
                  <a:lnTo>
                    <a:pt x="3170" y="10741"/>
                  </a:lnTo>
                  <a:cubicBezTo>
                    <a:pt x="3136" y="6572"/>
                    <a:pt x="6572" y="3169"/>
                    <a:pt x="10775" y="3169"/>
                  </a:cubicBezTo>
                  <a:cubicBezTo>
                    <a:pt x="14978" y="3169"/>
                    <a:pt x="18380" y="6572"/>
                    <a:pt x="18380" y="10741"/>
                  </a:cubicBezTo>
                  <a:lnTo>
                    <a:pt x="21516" y="10741"/>
                  </a:lnTo>
                  <a:cubicBezTo>
                    <a:pt x="21516" y="4804"/>
                    <a:pt x="16713" y="0"/>
                    <a:pt x="10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44"/>
            <p:cNvSpPr/>
            <p:nvPr/>
          </p:nvSpPr>
          <p:spPr>
            <a:xfrm>
              <a:off x="2501975" y="2076925"/>
              <a:ext cx="406975" cy="269400"/>
            </a:xfrm>
            <a:custGeom>
              <a:rect b="b" l="l" r="r" t="t"/>
              <a:pathLst>
                <a:path extrusionOk="0" h="10776" w="16279">
                  <a:moveTo>
                    <a:pt x="5538" y="1"/>
                  </a:moveTo>
                  <a:cubicBezTo>
                    <a:pt x="3537" y="1"/>
                    <a:pt x="1602" y="534"/>
                    <a:pt x="1" y="1535"/>
                  </a:cubicBezTo>
                  <a:cubicBezTo>
                    <a:pt x="1302" y="968"/>
                    <a:pt x="2703" y="668"/>
                    <a:pt x="4204" y="668"/>
                  </a:cubicBezTo>
                  <a:cubicBezTo>
                    <a:pt x="9908" y="668"/>
                    <a:pt x="14578" y="5138"/>
                    <a:pt x="14911" y="10775"/>
                  </a:cubicBezTo>
                  <a:lnTo>
                    <a:pt x="16279" y="10775"/>
                  </a:lnTo>
                  <a:cubicBezTo>
                    <a:pt x="16279" y="4804"/>
                    <a:pt x="11476" y="1"/>
                    <a:pt x="55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44"/>
            <p:cNvSpPr/>
            <p:nvPr/>
          </p:nvSpPr>
          <p:spPr>
            <a:xfrm>
              <a:off x="4559275" y="2076100"/>
              <a:ext cx="537925" cy="268550"/>
            </a:xfrm>
            <a:custGeom>
              <a:rect b="b" l="l" r="r" t="t"/>
              <a:pathLst>
                <a:path extrusionOk="0" h="10742" w="21517">
                  <a:moveTo>
                    <a:pt x="10775" y="0"/>
                  </a:moveTo>
                  <a:cubicBezTo>
                    <a:pt x="4804" y="0"/>
                    <a:pt x="1" y="4837"/>
                    <a:pt x="1" y="10741"/>
                  </a:cubicBezTo>
                  <a:lnTo>
                    <a:pt x="3170" y="10741"/>
                  </a:lnTo>
                  <a:cubicBezTo>
                    <a:pt x="3136" y="6572"/>
                    <a:pt x="6572" y="3169"/>
                    <a:pt x="10775" y="3169"/>
                  </a:cubicBezTo>
                  <a:cubicBezTo>
                    <a:pt x="14978" y="3169"/>
                    <a:pt x="18347" y="6572"/>
                    <a:pt x="18347" y="10741"/>
                  </a:cubicBezTo>
                  <a:lnTo>
                    <a:pt x="21516" y="10741"/>
                  </a:lnTo>
                  <a:cubicBezTo>
                    <a:pt x="21516" y="4804"/>
                    <a:pt x="16679" y="0"/>
                    <a:pt x="10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44"/>
            <p:cNvSpPr/>
            <p:nvPr/>
          </p:nvSpPr>
          <p:spPr>
            <a:xfrm>
              <a:off x="4690200" y="2076925"/>
              <a:ext cx="407000" cy="269400"/>
            </a:xfrm>
            <a:custGeom>
              <a:rect b="b" l="l" r="r" t="t"/>
              <a:pathLst>
                <a:path extrusionOk="0" h="10776" w="16280">
                  <a:moveTo>
                    <a:pt x="5538" y="1"/>
                  </a:moveTo>
                  <a:cubicBezTo>
                    <a:pt x="3537" y="1"/>
                    <a:pt x="1602" y="534"/>
                    <a:pt x="1" y="1535"/>
                  </a:cubicBezTo>
                  <a:cubicBezTo>
                    <a:pt x="1268" y="968"/>
                    <a:pt x="2703" y="668"/>
                    <a:pt x="4204" y="668"/>
                  </a:cubicBezTo>
                  <a:cubicBezTo>
                    <a:pt x="9908" y="668"/>
                    <a:pt x="14578" y="5138"/>
                    <a:pt x="14911" y="10775"/>
                  </a:cubicBezTo>
                  <a:lnTo>
                    <a:pt x="16279" y="10775"/>
                  </a:lnTo>
                  <a:cubicBezTo>
                    <a:pt x="16279" y="4804"/>
                    <a:pt x="11442" y="1"/>
                    <a:pt x="55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44"/>
            <p:cNvSpPr/>
            <p:nvPr/>
          </p:nvSpPr>
          <p:spPr>
            <a:xfrm>
              <a:off x="3454325" y="1735025"/>
              <a:ext cx="971550" cy="207675"/>
            </a:xfrm>
            <a:custGeom>
              <a:rect b="b" l="l" r="r" t="t"/>
              <a:pathLst>
                <a:path extrusionOk="0" h="8307" w="38862">
                  <a:moveTo>
                    <a:pt x="1" y="0"/>
                  </a:moveTo>
                  <a:lnTo>
                    <a:pt x="1" y="8306"/>
                  </a:lnTo>
                  <a:lnTo>
                    <a:pt x="38862" y="8306"/>
                  </a:lnTo>
                  <a:lnTo>
                    <a:pt x="388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44"/>
            <p:cNvSpPr/>
            <p:nvPr/>
          </p:nvSpPr>
          <p:spPr>
            <a:xfrm>
              <a:off x="3494350" y="1735025"/>
              <a:ext cx="330275" cy="208500"/>
            </a:xfrm>
            <a:custGeom>
              <a:rect b="b" l="l" r="r" t="t"/>
              <a:pathLst>
                <a:path extrusionOk="0" h="8340" w="13211">
                  <a:moveTo>
                    <a:pt x="8307" y="0"/>
                  </a:moveTo>
                  <a:lnTo>
                    <a:pt x="1" y="8340"/>
                  </a:lnTo>
                  <a:lnTo>
                    <a:pt x="4871" y="8340"/>
                  </a:lnTo>
                  <a:lnTo>
                    <a:pt x="13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44"/>
            <p:cNvSpPr/>
            <p:nvPr/>
          </p:nvSpPr>
          <p:spPr>
            <a:xfrm>
              <a:off x="4005550" y="1735025"/>
              <a:ext cx="269375" cy="208500"/>
            </a:xfrm>
            <a:custGeom>
              <a:rect b="b" l="l" r="r" t="t"/>
              <a:pathLst>
                <a:path extrusionOk="0" h="8340" w="10775">
                  <a:moveTo>
                    <a:pt x="8307" y="0"/>
                  </a:moveTo>
                  <a:lnTo>
                    <a:pt x="1" y="8340"/>
                  </a:lnTo>
                  <a:lnTo>
                    <a:pt x="2469" y="8340"/>
                  </a:lnTo>
                  <a:lnTo>
                    <a:pt x="10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4"/>
            <p:cNvSpPr/>
            <p:nvPr/>
          </p:nvSpPr>
          <p:spPr>
            <a:xfrm>
              <a:off x="4236550" y="1755025"/>
              <a:ext cx="188500" cy="188500"/>
            </a:xfrm>
            <a:custGeom>
              <a:rect b="b" l="l" r="r" t="t"/>
              <a:pathLst>
                <a:path extrusionOk="0" h="7540" w="7540">
                  <a:moveTo>
                    <a:pt x="7539" y="1"/>
                  </a:moveTo>
                  <a:lnTo>
                    <a:pt x="1" y="7540"/>
                  </a:lnTo>
                  <a:lnTo>
                    <a:pt x="1468" y="7540"/>
                  </a:lnTo>
                  <a:lnTo>
                    <a:pt x="7539" y="1402"/>
                  </a:lnTo>
                  <a:lnTo>
                    <a:pt x="75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44"/>
            <p:cNvSpPr/>
            <p:nvPr/>
          </p:nvSpPr>
          <p:spPr>
            <a:xfrm>
              <a:off x="3757050" y="1735025"/>
              <a:ext cx="233525" cy="208500"/>
            </a:xfrm>
            <a:custGeom>
              <a:rect b="b" l="l" r="r" t="t"/>
              <a:pathLst>
                <a:path extrusionOk="0" h="8340" w="9341">
                  <a:moveTo>
                    <a:pt x="8339" y="0"/>
                  </a:moveTo>
                  <a:lnTo>
                    <a:pt x="0" y="8340"/>
                  </a:lnTo>
                  <a:lnTo>
                    <a:pt x="1001" y="8340"/>
                  </a:lnTo>
                  <a:lnTo>
                    <a:pt x="93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44"/>
            <p:cNvSpPr/>
            <p:nvPr/>
          </p:nvSpPr>
          <p:spPr>
            <a:xfrm>
              <a:off x="3454325" y="1735025"/>
              <a:ext cx="165150" cy="165125"/>
            </a:xfrm>
            <a:custGeom>
              <a:rect b="b" l="l" r="r" t="t"/>
              <a:pathLst>
                <a:path extrusionOk="0" h="6605" w="6606">
                  <a:moveTo>
                    <a:pt x="4570" y="0"/>
                  </a:moveTo>
                  <a:lnTo>
                    <a:pt x="1" y="4603"/>
                  </a:lnTo>
                  <a:lnTo>
                    <a:pt x="1" y="6605"/>
                  </a:lnTo>
                  <a:lnTo>
                    <a:pt x="66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44"/>
            <p:cNvSpPr/>
            <p:nvPr/>
          </p:nvSpPr>
          <p:spPr>
            <a:xfrm>
              <a:off x="4540100" y="1735025"/>
              <a:ext cx="472875" cy="170975"/>
            </a:xfrm>
            <a:custGeom>
              <a:rect b="b" l="l" r="r" t="t"/>
              <a:pathLst>
                <a:path extrusionOk="0" h="6839" w="18915">
                  <a:moveTo>
                    <a:pt x="1" y="0"/>
                  </a:moveTo>
                  <a:lnTo>
                    <a:pt x="1" y="6838"/>
                  </a:lnTo>
                  <a:lnTo>
                    <a:pt x="18914" y="6838"/>
                  </a:lnTo>
                  <a:lnTo>
                    <a:pt x="18914" y="901"/>
                  </a:lnTo>
                  <a:cubicBezTo>
                    <a:pt x="18914" y="434"/>
                    <a:pt x="18514" y="0"/>
                    <a:pt x="18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44"/>
            <p:cNvSpPr/>
            <p:nvPr/>
          </p:nvSpPr>
          <p:spPr>
            <a:xfrm>
              <a:off x="4538425" y="1735025"/>
              <a:ext cx="106775" cy="106750"/>
            </a:xfrm>
            <a:custGeom>
              <a:rect b="b" l="l" r="r" t="t"/>
              <a:pathLst>
                <a:path extrusionOk="0" h="4270" w="4271">
                  <a:moveTo>
                    <a:pt x="2569" y="0"/>
                  </a:moveTo>
                  <a:lnTo>
                    <a:pt x="1" y="2535"/>
                  </a:lnTo>
                  <a:lnTo>
                    <a:pt x="1" y="4270"/>
                  </a:lnTo>
                  <a:lnTo>
                    <a:pt x="4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44"/>
            <p:cNvSpPr/>
            <p:nvPr/>
          </p:nvSpPr>
          <p:spPr>
            <a:xfrm>
              <a:off x="4596800" y="1735025"/>
              <a:ext cx="286900" cy="170975"/>
            </a:xfrm>
            <a:custGeom>
              <a:rect b="b" l="l" r="r" t="t"/>
              <a:pathLst>
                <a:path extrusionOk="0" h="6839" w="11476">
                  <a:moveTo>
                    <a:pt x="6839" y="0"/>
                  </a:moveTo>
                  <a:lnTo>
                    <a:pt x="1" y="6838"/>
                  </a:lnTo>
                  <a:lnTo>
                    <a:pt x="4637" y="6838"/>
                  </a:lnTo>
                  <a:lnTo>
                    <a:pt x="114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4"/>
            <p:cNvSpPr/>
            <p:nvPr/>
          </p:nvSpPr>
          <p:spPr>
            <a:xfrm>
              <a:off x="4828650" y="1737525"/>
              <a:ext cx="184325" cy="168475"/>
            </a:xfrm>
            <a:custGeom>
              <a:rect b="b" l="l" r="r" t="t"/>
              <a:pathLst>
                <a:path extrusionOk="0" h="6739" w="7373">
                  <a:moveTo>
                    <a:pt x="6738" y="0"/>
                  </a:moveTo>
                  <a:lnTo>
                    <a:pt x="0" y="6738"/>
                  </a:lnTo>
                  <a:lnTo>
                    <a:pt x="1835" y="6738"/>
                  </a:lnTo>
                  <a:lnTo>
                    <a:pt x="7372" y="1201"/>
                  </a:lnTo>
                  <a:lnTo>
                    <a:pt x="7372" y="868"/>
                  </a:lnTo>
                  <a:cubicBezTo>
                    <a:pt x="7372" y="434"/>
                    <a:pt x="7139" y="100"/>
                    <a:pt x="6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44"/>
            <p:cNvSpPr/>
            <p:nvPr/>
          </p:nvSpPr>
          <p:spPr>
            <a:xfrm>
              <a:off x="4957900" y="1851775"/>
              <a:ext cx="55075" cy="54225"/>
            </a:xfrm>
            <a:custGeom>
              <a:rect b="b" l="l" r="r" t="t"/>
              <a:pathLst>
                <a:path extrusionOk="0" h="2169" w="2203">
                  <a:moveTo>
                    <a:pt x="2202" y="0"/>
                  </a:moveTo>
                  <a:lnTo>
                    <a:pt x="0" y="2168"/>
                  </a:lnTo>
                  <a:lnTo>
                    <a:pt x="2202" y="2168"/>
                  </a:lnTo>
                  <a:lnTo>
                    <a:pt x="22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44"/>
            <p:cNvSpPr/>
            <p:nvPr/>
          </p:nvSpPr>
          <p:spPr>
            <a:xfrm>
              <a:off x="2357700" y="2094450"/>
              <a:ext cx="93425" cy="30875"/>
            </a:xfrm>
            <a:custGeom>
              <a:rect b="b" l="l" r="r" t="t"/>
              <a:pathLst>
                <a:path extrusionOk="0" h="1235" w="3737">
                  <a:moveTo>
                    <a:pt x="1" y="0"/>
                  </a:moveTo>
                  <a:lnTo>
                    <a:pt x="1" y="1234"/>
                  </a:lnTo>
                  <a:lnTo>
                    <a:pt x="3737" y="1234"/>
                  </a:lnTo>
                  <a:lnTo>
                    <a:pt x="3737" y="0"/>
                  </a:lnTo>
                  <a:close/>
                </a:path>
              </a:pathLst>
            </a:custGeom>
            <a:solidFill>
              <a:srgbClr val="FF8E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44"/>
            <p:cNvSpPr/>
            <p:nvPr/>
          </p:nvSpPr>
          <p:spPr>
            <a:xfrm>
              <a:off x="2357700" y="2094450"/>
              <a:ext cx="94275" cy="31700"/>
            </a:xfrm>
            <a:custGeom>
              <a:rect b="b" l="l" r="r" t="t"/>
              <a:pathLst>
                <a:path extrusionOk="0" h="1268" w="3771">
                  <a:moveTo>
                    <a:pt x="3136" y="0"/>
                  </a:moveTo>
                  <a:lnTo>
                    <a:pt x="3136" y="634"/>
                  </a:lnTo>
                  <a:lnTo>
                    <a:pt x="1" y="634"/>
                  </a:lnTo>
                  <a:lnTo>
                    <a:pt x="1" y="1268"/>
                  </a:lnTo>
                  <a:lnTo>
                    <a:pt x="3770" y="1268"/>
                  </a:lnTo>
                  <a:lnTo>
                    <a:pt x="37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44"/>
            <p:cNvSpPr/>
            <p:nvPr/>
          </p:nvSpPr>
          <p:spPr>
            <a:xfrm>
              <a:off x="3103250" y="1600750"/>
              <a:ext cx="1833000" cy="26725"/>
            </a:xfrm>
            <a:custGeom>
              <a:rect b="b" l="l" r="r" t="t"/>
              <a:pathLst>
                <a:path extrusionOk="0" h="1069" w="73320">
                  <a:moveTo>
                    <a:pt x="0" y="1"/>
                  </a:moveTo>
                  <a:lnTo>
                    <a:pt x="0" y="1068"/>
                  </a:lnTo>
                  <a:lnTo>
                    <a:pt x="73319" y="1068"/>
                  </a:lnTo>
                  <a:lnTo>
                    <a:pt x="73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44"/>
            <p:cNvSpPr/>
            <p:nvPr/>
          </p:nvSpPr>
          <p:spPr>
            <a:xfrm>
              <a:off x="3144100" y="1568225"/>
              <a:ext cx="187675" cy="32550"/>
            </a:xfrm>
            <a:custGeom>
              <a:rect b="b" l="l" r="r" t="t"/>
              <a:pathLst>
                <a:path extrusionOk="0" h="1302" w="7507">
                  <a:moveTo>
                    <a:pt x="1" y="1"/>
                  </a:moveTo>
                  <a:lnTo>
                    <a:pt x="1" y="1302"/>
                  </a:lnTo>
                  <a:lnTo>
                    <a:pt x="7506" y="1302"/>
                  </a:lnTo>
                  <a:lnTo>
                    <a:pt x="75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44"/>
            <p:cNvSpPr/>
            <p:nvPr/>
          </p:nvSpPr>
          <p:spPr>
            <a:xfrm>
              <a:off x="4682700" y="1568225"/>
              <a:ext cx="187650" cy="32550"/>
            </a:xfrm>
            <a:custGeom>
              <a:rect b="b" l="l" r="r" t="t"/>
              <a:pathLst>
                <a:path extrusionOk="0" h="1302" w="7506">
                  <a:moveTo>
                    <a:pt x="1" y="1"/>
                  </a:moveTo>
                  <a:lnTo>
                    <a:pt x="1" y="1302"/>
                  </a:lnTo>
                  <a:lnTo>
                    <a:pt x="7506" y="1302"/>
                  </a:lnTo>
                  <a:lnTo>
                    <a:pt x="75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44"/>
            <p:cNvSpPr/>
            <p:nvPr/>
          </p:nvSpPr>
          <p:spPr>
            <a:xfrm>
              <a:off x="2310175" y="2116950"/>
              <a:ext cx="28375" cy="127625"/>
            </a:xfrm>
            <a:custGeom>
              <a:rect b="b" l="l" r="r" t="t"/>
              <a:pathLst>
                <a:path extrusionOk="0" h="5105" w="1135">
                  <a:moveTo>
                    <a:pt x="534" y="1"/>
                  </a:moveTo>
                  <a:cubicBezTo>
                    <a:pt x="234" y="1"/>
                    <a:pt x="1" y="234"/>
                    <a:pt x="1" y="535"/>
                  </a:cubicBezTo>
                  <a:lnTo>
                    <a:pt x="1" y="4571"/>
                  </a:lnTo>
                  <a:cubicBezTo>
                    <a:pt x="1" y="4871"/>
                    <a:pt x="234" y="5104"/>
                    <a:pt x="534" y="5104"/>
                  </a:cubicBezTo>
                  <a:cubicBezTo>
                    <a:pt x="868" y="5104"/>
                    <a:pt x="1135" y="4871"/>
                    <a:pt x="1068" y="4571"/>
                  </a:cubicBezTo>
                  <a:lnTo>
                    <a:pt x="1068" y="535"/>
                  </a:lnTo>
                  <a:cubicBezTo>
                    <a:pt x="1068" y="234"/>
                    <a:pt x="834" y="1"/>
                    <a:pt x="534" y="1"/>
                  </a:cubicBezTo>
                  <a:close/>
                </a:path>
              </a:pathLst>
            </a:custGeom>
            <a:solidFill>
              <a:srgbClr val="3437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44"/>
            <p:cNvSpPr/>
            <p:nvPr/>
          </p:nvSpPr>
          <p:spPr>
            <a:xfrm>
              <a:off x="2310175" y="2116950"/>
              <a:ext cx="28375" cy="127625"/>
            </a:xfrm>
            <a:custGeom>
              <a:rect b="b" l="l" r="r" t="t"/>
              <a:pathLst>
                <a:path extrusionOk="0" h="5105" w="1135">
                  <a:moveTo>
                    <a:pt x="534" y="1"/>
                  </a:moveTo>
                  <a:lnTo>
                    <a:pt x="534" y="101"/>
                  </a:lnTo>
                  <a:lnTo>
                    <a:pt x="534" y="4170"/>
                  </a:lnTo>
                  <a:cubicBezTo>
                    <a:pt x="534" y="4437"/>
                    <a:pt x="301" y="4704"/>
                    <a:pt x="1" y="4704"/>
                  </a:cubicBezTo>
                  <a:cubicBezTo>
                    <a:pt x="34" y="4938"/>
                    <a:pt x="301" y="5104"/>
                    <a:pt x="534" y="5104"/>
                  </a:cubicBezTo>
                  <a:cubicBezTo>
                    <a:pt x="834" y="5104"/>
                    <a:pt x="1068" y="4871"/>
                    <a:pt x="1068" y="4571"/>
                  </a:cubicBezTo>
                  <a:lnTo>
                    <a:pt x="1068" y="535"/>
                  </a:lnTo>
                  <a:cubicBezTo>
                    <a:pt x="1135" y="234"/>
                    <a:pt x="868"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44"/>
            <p:cNvSpPr/>
            <p:nvPr/>
          </p:nvSpPr>
          <p:spPr>
            <a:xfrm>
              <a:off x="2747150" y="1688325"/>
              <a:ext cx="194325" cy="249775"/>
            </a:xfrm>
            <a:custGeom>
              <a:rect b="b" l="l" r="r" t="t"/>
              <a:pathLst>
                <a:path extrusionOk="0" h="9991" w="7773">
                  <a:moveTo>
                    <a:pt x="5571" y="0"/>
                  </a:moveTo>
                  <a:lnTo>
                    <a:pt x="1" y="9207"/>
                  </a:lnTo>
                  <a:cubicBezTo>
                    <a:pt x="1" y="9207"/>
                    <a:pt x="1103" y="9990"/>
                    <a:pt x="2202" y="9990"/>
                  </a:cubicBezTo>
                  <a:cubicBezTo>
                    <a:pt x="2844" y="9990"/>
                    <a:pt x="3485" y="9722"/>
                    <a:pt x="3903" y="8873"/>
                  </a:cubicBezTo>
                  <a:cubicBezTo>
                    <a:pt x="5071" y="6572"/>
                    <a:pt x="7006" y="2369"/>
                    <a:pt x="7006" y="2369"/>
                  </a:cubicBezTo>
                  <a:cubicBezTo>
                    <a:pt x="7006" y="2369"/>
                    <a:pt x="7773" y="1034"/>
                    <a:pt x="5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44"/>
            <p:cNvSpPr/>
            <p:nvPr/>
          </p:nvSpPr>
          <p:spPr>
            <a:xfrm>
              <a:off x="2801350" y="1704150"/>
              <a:ext cx="117625" cy="125125"/>
            </a:xfrm>
            <a:custGeom>
              <a:rect b="b" l="l" r="r" t="t"/>
              <a:pathLst>
                <a:path extrusionOk="0" h="5005" w="4705">
                  <a:moveTo>
                    <a:pt x="4404" y="1"/>
                  </a:moveTo>
                  <a:lnTo>
                    <a:pt x="868" y="3537"/>
                  </a:lnTo>
                  <a:lnTo>
                    <a:pt x="1" y="5005"/>
                  </a:lnTo>
                  <a:lnTo>
                    <a:pt x="4704" y="268"/>
                  </a:lnTo>
                  <a:lnTo>
                    <a:pt x="44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44"/>
            <p:cNvSpPr/>
            <p:nvPr/>
          </p:nvSpPr>
          <p:spPr>
            <a:xfrm>
              <a:off x="2760500" y="1780875"/>
              <a:ext cx="145950" cy="155150"/>
            </a:xfrm>
            <a:custGeom>
              <a:rect b="b" l="l" r="r" t="t"/>
              <a:pathLst>
                <a:path extrusionOk="0" h="6206" w="5838">
                  <a:moveTo>
                    <a:pt x="5838" y="1"/>
                  </a:moveTo>
                  <a:lnTo>
                    <a:pt x="0" y="5838"/>
                  </a:lnTo>
                  <a:cubicBezTo>
                    <a:pt x="301" y="5972"/>
                    <a:pt x="668" y="6139"/>
                    <a:pt x="1068" y="6205"/>
                  </a:cubicBezTo>
                  <a:lnTo>
                    <a:pt x="4537" y="2769"/>
                  </a:lnTo>
                  <a:cubicBezTo>
                    <a:pt x="5004" y="1735"/>
                    <a:pt x="5471" y="768"/>
                    <a:pt x="58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44"/>
            <p:cNvSpPr/>
            <p:nvPr/>
          </p:nvSpPr>
          <p:spPr>
            <a:xfrm>
              <a:off x="2741325" y="1688325"/>
              <a:ext cx="195150" cy="279375"/>
            </a:xfrm>
            <a:custGeom>
              <a:rect b="b" l="l" r="r" t="t"/>
              <a:pathLst>
                <a:path extrusionOk="0" fill="none" h="11175" w="7806">
                  <a:moveTo>
                    <a:pt x="0" y="9207"/>
                  </a:moveTo>
                  <a:cubicBezTo>
                    <a:pt x="0" y="9207"/>
                    <a:pt x="2802" y="11175"/>
                    <a:pt x="3936" y="8873"/>
                  </a:cubicBezTo>
                  <a:cubicBezTo>
                    <a:pt x="5104" y="6572"/>
                    <a:pt x="7005" y="2369"/>
                    <a:pt x="7005" y="2369"/>
                  </a:cubicBezTo>
                  <a:cubicBezTo>
                    <a:pt x="7005" y="2369"/>
                    <a:pt x="7806" y="1034"/>
                    <a:pt x="5604" y="0"/>
                  </a:cubicBezTo>
                </a:path>
              </a:pathLst>
            </a:custGeom>
            <a:noFill/>
            <a:ln cap="rnd" cmpd="sng" w="14175">
              <a:solidFill>
                <a:srgbClr val="CCCCCC"/>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44"/>
            <p:cNvSpPr/>
            <p:nvPr/>
          </p:nvSpPr>
          <p:spPr>
            <a:xfrm>
              <a:off x="3331750" y="1575725"/>
              <a:ext cx="1351800" cy="25"/>
            </a:xfrm>
            <a:custGeom>
              <a:rect b="b" l="l" r="r" t="t"/>
              <a:pathLst>
                <a:path extrusionOk="0" fill="none" h="1" w="54072">
                  <a:moveTo>
                    <a:pt x="0" y="1"/>
                  </a:moveTo>
                  <a:lnTo>
                    <a:pt x="54072" y="1"/>
                  </a:lnTo>
                </a:path>
              </a:pathLst>
            </a:custGeom>
            <a:solidFill>
              <a:schemeClr val="lt1"/>
            </a:solidFill>
            <a:ln cap="flat" cmpd="sng" w="14175">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44"/>
            <p:cNvSpPr/>
            <p:nvPr/>
          </p:nvSpPr>
          <p:spPr>
            <a:xfrm>
              <a:off x="2847225" y="1985200"/>
              <a:ext cx="58400" cy="70900"/>
            </a:xfrm>
            <a:custGeom>
              <a:rect b="b" l="l" r="r" t="t"/>
              <a:pathLst>
                <a:path extrusionOk="0" h="2836" w="2336">
                  <a:moveTo>
                    <a:pt x="1" y="0"/>
                  </a:moveTo>
                  <a:cubicBezTo>
                    <a:pt x="768" y="0"/>
                    <a:pt x="1402" y="634"/>
                    <a:pt x="1402" y="1435"/>
                  </a:cubicBezTo>
                  <a:cubicBezTo>
                    <a:pt x="1402" y="2202"/>
                    <a:pt x="768" y="2836"/>
                    <a:pt x="1" y="2836"/>
                  </a:cubicBezTo>
                  <a:lnTo>
                    <a:pt x="901" y="2836"/>
                  </a:lnTo>
                  <a:cubicBezTo>
                    <a:pt x="1702" y="2836"/>
                    <a:pt x="2336" y="2202"/>
                    <a:pt x="2336" y="1435"/>
                  </a:cubicBezTo>
                  <a:cubicBezTo>
                    <a:pt x="2336" y="634"/>
                    <a:pt x="1702" y="0"/>
                    <a:pt x="901" y="0"/>
                  </a:cubicBezTo>
                  <a:close/>
                </a:path>
              </a:pathLst>
            </a:custGeom>
            <a:solidFill>
              <a:srgbClr val="3437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44"/>
            <p:cNvSpPr/>
            <p:nvPr/>
          </p:nvSpPr>
          <p:spPr>
            <a:xfrm>
              <a:off x="2802200" y="1985200"/>
              <a:ext cx="103425" cy="70900"/>
            </a:xfrm>
            <a:custGeom>
              <a:rect b="b" l="l" r="r" t="t"/>
              <a:pathLst>
                <a:path extrusionOk="0" h="2836" w="4137">
                  <a:moveTo>
                    <a:pt x="1401" y="0"/>
                  </a:moveTo>
                  <a:cubicBezTo>
                    <a:pt x="634" y="0"/>
                    <a:pt x="0" y="634"/>
                    <a:pt x="0" y="1435"/>
                  </a:cubicBezTo>
                  <a:cubicBezTo>
                    <a:pt x="0" y="2202"/>
                    <a:pt x="634" y="2836"/>
                    <a:pt x="1401" y="2836"/>
                  </a:cubicBezTo>
                  <a:lnTo>
                    <a:pt x="2702" y="2836"/>
                  </a:lnTo>
                  <a:cubicBezTo>
                    <a:pt x="3503" y="2836"/>
                    <a:pt x="4137" y="2202"/>
                    <a:pt x="4137" y="1435"/>
                  </a:cubicBezTo>
                  <a:cubicBezTo>
                    <a:pt x="4137" y="634"/>
                    <a:pt x="3503" y="0"/>
                    <a:pt x="27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44"/>
            <p:cNvSpPr/>
            <p:nvPr/>
          </p:nvSpPr>
          <p:spPr>
            <a:xfrm>
              <a:off x="2801350" y="1851775"/>
              <a:ext cx="166825" cy="115100"/>
            </a:xfrm>
            <a:custGeom>
              <a:rect b="b" l="l" r="r" t="t"/>
              <a:pathLst>
                <a:path extrusionOk="0" h="4604" w="6673">
                  <a:moveTo>
                    <a:pt x="2269" y="0"/>
                  </a:moveTo>
                  <a:cubicBezTo>
                    <a:pt x="1035" y="0"/>
                    <a:pt x="1" y="1034"/>
                    <a:pt x="1" y="2302"/>
                  </a:cubicBezTo>
                  <a:cubicBezTo>
                    <a:pt x="1" y="3536"/>
                    <a:pt x="1035" y="4604"/>
                    <a:pt x="2269" y="4604"/>
                  </a:cubicBezTo>
                  <a:lnTo>
                    <a:pt x="4371" y="4604"/>
                  </a:lnTo>
                  <a:cubicBezTo>
                    <a:pt x="5672" y="4604"/>
                    <a:pt x="6672" y="3536"/>
                    <a:pt x="6672" y="2302"/>
                  </a:cubicBezTo>
                  <a:cubicBezTo>
                    <a:pt x="6672" y="1034"/>
                    <a:pt x="5605" y="0"/>
                    <a:pt x="43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44"/>
            <p:cNvSpPr/>
            <p:nvPr/>
          </p:nvSpPr>
          <p:spPr>
            <a:xfrm>
              <a:off x="2843900" y="1850925"/>
              <a:ext cx="125100" cy="114275"/>
            </a:xfrm>
            <a:custGeom>
              <a:rect b="b" l="l" r="r" t="t"/>
              <a:pathLst>
                <a:path extrusionOk="0" h="4571" w="5004">
                  <a:moveTo>
                    <a:pt x="1835" y="1"/>
                  </a:moveTo>
                  <a:cubicBezTo>
                    <a:pt x="2802" y="268"/>
                    <a:pt x="3536" y="1168"/>
                    <a:pt x="3536" y="2202"/>
                  </a:cubicBezTo>
                  <a:cubicBezTo>
                    <a:pt x="3536" y="3470"/>
                    <a:pt x="2502" y="4504"/>
                    <a:pt x="1234" y="4504"/>
                  </a:cubicBezTo>
                  <a:lnTo>
                    <a:pt x="0" y="4504"/>
                  </a:lnTo>
                  <a:cubicBezTo>
                    <a:pt x="200" y="4537"/>
                    <a:pt x="400" y="4571"/>
                    <a:pt x="634" y="4571"/>
                  </a:cubicBezTo>
                  <a:lnTo>
                    <a:pt x="2702" y="4571"/>
                  </a:lnTo>
                  <a:cubicBezTo>
                    <a:pt x="3970" y="4571"/>
                    <a:pt x="5004" y="3537"/>
                    <a:pt x="5004" y="2269"/>
                  </a:cubicBezTo>
                  <a:cubicBezTo>
                    <a:pt x="4970" y="1035"/>
                    <a:pt x="3970" y="1"/>
                    <a:pt x="26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44"/>
            <p:cNvSpPr/>
            <p:nvPr/>
          </p:nvSpPr>
          <p:spPr>
            <a:xfrm>
              <a:off x="2814700" y="1915150"/>
              <a:ext cx="45900" cy="119275"/>
            </a:xfrm>
            <a:custGeom>
              <a:rect b="b" l="l" r="r" t="t"/>
              <a:pathLst>
                <a:path extrusionOk="0" h="4771" w="1836">
                  <a:moveTo>
                    <a:pt x="1568" y="0"/>
                  </a:moveTo>
                  <a:lnTo>
                    <a:pt x="1568" y="0"/>
                  </a:lnTo>
                  <a:cubicBezTo>
                    <a:pt x="1" y="2769"/>
                    <a:pt x="1835" y="4770"/>
                    <a:pt x="1835" y="4770"/>
                  </a:cubicBezTo>
                  <a:lnTo>
                    <a:pt x="15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44"/>
            <p:cNvSpPr/>
            <p:nvPr/>
          </p:nvSpPr>
          <p:spPr>
            <a:xfrm>
              <a:off x="2628725" y="2286250"/>
              <a:ext cx="10875" cy="104250"/>
            </a:xfrm>
            <a:custGeom>
              <a:rect b="b" l="l" r="r" t="t"/>
              <a:pathLst>
                <a:path extrusionOk="0" h="4170" w="435">
                  <a:moveTo>
                    <a:pt x="234" y="0"/>
                  </a:moveTo>
                  <a:cubicBezTo>
                    <a:pt x="68" y="734"/>
                    <a:pt x="1" y="1435"/>
                    <a:pt x="1" y="2102"/>
                  </a:cubicBezTo>
                  <a:cubicBezTo>
                    <a:pt x="1" y="2802"/>
                    <a:pt x="68" y="3469"/>
                    <a:pt x="234" y="4170"/>
                  </a:cubicBezTo>
                  <a:cubicBezTo>
                    <a:pt x="401" y="3469"/>
                    <a:pt x="435" y="2802"/>
                    <a:pt x="435" y="2102"/>
                  </a:cubicBezTo>
                  <a:cubicBezTo>
                    <a:pt x="435" y="1401"/>
                    <a:pt x="401" y="734"/>
                    <a:pt x="2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44"/>
            <p:cNvSpPr/>
            <p:nvPr/>
          </p:nvSpPr>
          <p:spPr>
            <a:xfrm>
              <a:off x="2587050" y="2333775"/>
              <a:ext cx="94250" cy="10025"/>
            </a:xfrm>
            <a:custGeom>
              <a:rect b="b" l="l" r="r" t="t"/>
              <a:pathLst>
                <a:path extrusionOk="0" h="401" w="3770">
                  <a:moveTo>
                    <a:pt x="1901" y="1"/>
                  </a:moveTo>
                  <a:cubicBezTo>
                    <a:pt x="1268" y="1"/>
                    <a:pt x="634" y="34"/>
                    <a:pt x="0" y="201"/>
                  </a:cubicBezTo>
                  <a:cubicBezTo>
                    <a:pt x="634" y="368"/>
                    <a:pt x="1268" y="401"/>
                    <a:pt x="1901" y="401"/>
                  </a:cubicBezTo>
                  <a:cubicBezTo>
                    <a:pt x="2502" y="401"/>
                    <a:pt x="3136" y="368"/>
                    <a:pt x="3769" y="201"/>
                  </a:cubicBezTo>
                  <a:cubicBezTo>
                    <a:pt x="3136" y="34"/>
                    <a:pt x="2502" y="1"/>
                    <a:pt x="1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4"/>
            <p:cNvSpPr/>
            <p:nvPr/>
          </p:nvSpPr>
          <p:spPr>
            <a:xfrm>
              <a:off x="2602050" y="2306250"/>
              <a:ext cx="64250" cy="65075"/>
            </a:xfrm>
            <a:custGeom>
              <a:rect b="b" l="l" r="r" t="t"/>
              <a:pathLst>
                <a:path extrusionOk="0" h="2603" w="2570">
                  <a:moveTo>
                    <a:pt x="1" y="1302"/>
                  </a:moveTo>
                  <a:cubicBezTo>
                    <a:pt x="1" y="601"/>
                    <a:pt x="568" y="1"/>
                    <a:pt x="1268" y="1"/>
                  </a:cubicBezTo>
                  <a:cubicBezTo>
                    <a:pt x="2002" y="1"/>
                    <a:pt x="2569" y="601"/>
                    <a:pt x="2569" y="1302"/>
                  </a:cubicBezTo>
                  <a:cubicBezTo>
                    <a:pt x="2569" y="2002"/>
                    <a:pt x="2002" y="2603"/>
                    <a:pt x="1268" y="2603"/>
                  </a:cubicBezTo>
                  <a:cubicBezTo>
                    <a:pt x="568" y="2603"/>
                    <a:pt x="1" y="2002"/>
                    <a:pt x="1" y="13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4"/>
            <p:cNvSpPr/>
            <p:nvPr/>
          </p:nvSpPr>
          <p:spPr>
            <a:xfrm>
              <a:off x="3212475" y="1988525"/>
              <a:ext cx="119300" cy="45900"/>
            </a:xfrm>
            <a:custGeom>
              <a:rect b="b" l="l" r="r" t="t"/>
              <a:pathLst>
                <a:path extrusionOk="0" h="1836" w="4772">
                  <a:moveTo>
                    <a:pt x="935" y="1"/>
                  </a:moveTo>
                  <a:cubicBezTo>
                    <a:pt x="435" y="1"/>
                    <a:pt x="1" y="401"/>
                    <a:pt x="1" y="901"/>
                  </a:cubicBezTo>
                  <a:cubicBezTo>
                    <a:pt x="1" y="1402"/>
                    <a:pt x="435" y="1835"/>
                    <a:pt x="935" y="1835"/>
                  </a:cubicBezTo>
                  <a:lnTo>
                    <a:pt x="3837" y="1835"/>
                  </a:lnTo>
                  <a:cubicBezTo>
                    <a:pt x="4337" y="1835"/>
                    <a:pt x="4771" y="1402"/>
                    <a:pt x="4771" y="901"/>
                  </a:cubicBezTo>
                  <a:cubicBezTo>
                    <a:pt x="4771" y="401"/>
                    <a:pt x="4337" y="1"/>
                    <a:pt x="3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44"/>
            <p:cNvSpPr/>
            <p:nvPr/>
          </p:nvSpPr>
          <p:spPr>
            <a:xfrm>
              <a:off x="3274200" y="1987700"/>
              <a:ext cx="57575" cy="45900"/>
            </a:xfrm>
            <a:custGeom>
              <a:rect b="b" l="l" r="r" t="t"/>
              <a:pathLst>
                <a:path extrusionOk="0" h="1836" w="2303">
                  <a:moveTo>
                    <a:pt x="0" y="0"/>
                  </a:moveTo>
                  <a:cubicBezTo>
                    <a:pt x="501" y="0"/>
                    <a:pt x="901" y="401"/>
                    <a:pt x="901" y="901"/>
                  </a:cubicBezTo>
                  <a:cubicBezTo>
                    <a:pt x="901" y="1401"/>
                    <a:pt x="501" y="1835"/>
                    <a:pt x="0" y="1835"/>
                  </a:cubicBezTo>
                  <a:lnTo>
                    <a:pt x="1368" y="1835"/>
                  </a:lnTo>
                  <a:cubicBezTo>
                    <a:pt x="1868" y="1835"/>
                    <a:pt x="2302" y="1401"/>
                    <a:pt x="2302" y="901"/>
                  </a:cubicBezTo>
                  <a:cubicBezTo>
                    <a:pt x="2302" y="401"/>
                    <a:pt x="1868" y="0"/>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44"/>
            <p:cNvSpPr/>
            <p:nvPr/>
          </p:nvSpPr>
          <p:spPr>
            <a:xfrm>
              <a:off x="4328275" y="1988525"/>
              <a:ext cx="120125" cy="45900"/>
            </a:xfrm>
            <a:custGeom>
              <a:rect b="b" l="l" r="r" t="t"/>
              <a:pathLst>
                <a:path extrusionOk="0" h="1836" w="4805">
                  <a:moveTo>
                    <a:pt x="901" y="1"/>
                  </a:moveTo>
                  <a:cubicBezTo>
                    <a:pt x="401" y="1"/>
                    <a:pt x="1" y="401"/>
                    <a:pt x="1" y="901"/>
                  </a:cubicBezTo>
                  <a:cubicBezTo>
                    <a:pt x="1" y="1402"/>
                    <a:pt x="401" y="1835"/>
                    <a:pt x="901" y="1835"/>
                  </a:cubicBezTo>
                  <a:lnTo>
                    <a:pt x="3837" y="1835"/>
                  </a:lnTo>
                  <a:cubicBezTo>
                    <a:pt x="4371" y="1835"/>
                    <a:pt x="4804" y="1402"/>
                    <a:pt x="4738" y="901"/>
                  </a:cubicBezTo>
                  <a:cubicBezTo>
                    <a:pt x="4738" y="401"/>
                    <a:pt x="4337" y="1"/>
                    <a:pt x="3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44"/>
            <p:cNvSpPr/>
            <p:nvPr/>
          </p:nvSpPr>
          <p:spPr>
            <a:xfrm>
              <a:off x="4395000" y="1987700"/>
              <a:ext cx="53400" cy="45900"/>
            </a:xfrm>
            <a:custGeom>
              <a:rect b="b" l="l" r="r" t="t"/>
              <a:pathLst>
                <a:path extrusionOk="0" h="1836" w="2136">
                  <a:moveTo>
                    <a:pt x="0" y="0"/>
                  </a:moveTo>
                  <a:cubicBezTo>
                    <a:pt x="501" y="0"/>
                    <a:pt x="901" y="401"/>
                    <a:pt x="901" y="901"/>
                  </a:cubicBezTo>
                  <a:cubicBezTo>
                    <a:pt x="901" y="1401"/>
                    <a:pt x="501" y="1835"/>
                    <a:pt x="0" y="1835"/>
                  </a:cubicBezTo>
                  <a:lnTo>
                    <a:pt x="1168" y="1835"/>
                  </a:lnTo>
                  <a:cubicBezTo>
                    <a:pt x="1668" y="1835"/>
                    <a:pt x="2069" y="1401"/>
                    <a:pt x="2069" y="901"/>
                  </a:cubicBezTo>
                  <a:cubicBezTo>
                    <a:pt x="2135" y="401"/>
                    <a:pt x="1702" y="0"/>
                    <a:pt x="1168" y="0"/>
                  </a:cubicBezTo>
                  <a:close/>
                </a:path>
              </a:pathLst>
            </a:custGeom>
            <a:solidFill>
              <a:srgbClr val="47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44"/>
            <p:cNvSpPr/>
            <p:nvPr/>
          </p:nvSpPr>
          <p:spPr>
            <a:xfrm>
              <a:off x="4928700" y="1987700"/>
              <a:ext cx="113450" cy="89250"/>
            </a:xfrm>
            <a:custGeom>
              <a:rect b="b" l="l" r="r" t="t"/>
              <a:pathLst>
                <a:path extrusionOk="0" h="3570" w="4538">
                  <a:moveTo>
                    <a:pt x="568" y="0"/>
                  </a:moveTo>
                  <a:cubicBezTo>
                    <a:pt x="234" y="0"/>
                    <a:pt x="1" y="234"/>
                    <a:pt x="1" y="568"/>
                  </a:cubicBezTo>
                  <a:lnTo>
                    <a:pt x="1" y="3003"/>
                  </a:lnTo>
                  <a:cubicBezTo>
                    <a:pt x="1" y="3336"/>
                    <a:pt x="234" y="3570"/>
                    <a:pt x="568" y="3570"/>
                  </a:cubicBezTo>
                  <a:lnTo>
                    <a:pt x="3970" y="3570"/>
                  </a:lnTo>
                  <a:cubicBezTo>
                    <a:pt x="4304" y="3570"/>
                    <a:pt x="4538" y="3336"/>
                    <a:pt x="4538" y="3003"/>
                  </a:cubicBezTo>
                  <a:lnTo>
                    <a:pt x="4538" y="568"/>
                  </a:lnTo>
                  <a:cubicBezTo>
                    <a:pt x="4538" y="234"/>
                    <a:pt x="4304" y="0"/>
                    <a:pt x="3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44"/>
            <p:cNvSpPr/>
            <p:nvPr/>
          </p:nvSpPr>
          <p:spPr>
            <a:xfrm>
              <a:off x="4928700" y="1987700"/>
              <a:ext cx="113450" cy="88425"/>
            </a:xfrm>
            <a:custGeom>
              <a:rect b="b" l="l" r="r" t="t"/>
              <a:pathLst>
                <a:path extrusionOk="0" h="3537" w="4538">
                  <a:moveTo>
                    <a:pt x="3036" y="0"/>
                  </a:moveTo>
                  <a:lnTo>
                    <a:pt x="3036" y="2102"/>
                  </a:lnTo>
                  <a:cubicBezTo>
                    <a:pt x="3036" y="2436"/>
                    <a:pt x="2803" y="2702"/>
                    <a:pt x="2469" y="2702"/>
                  </a:cubicBezTo>
                  <a:lnTo>
                    <a:pt x="1" y="2702"/>
                  </a:lnTo>
                  <a:lnTo>
                    <a:pt x="1" y="2936"/>
                  </a:lnTo>
                  <a:cubicBezTo>
                    <a:pt x="1" y="3269"/>
                    <a:pt x="234" y="3536"/>
                    <a:pt x="568" y="3536"/>
                  </a:cubicBezTo>
                  <a:lnTo>
                    <a:pt x="3970" y="3536"/>
                  </a:lnTo>
                  <a:cubicBezTo>
                    <a:pt x="4304" y="3536"/>
                    <a:pt x="4538" y="3269"/>
                    <a:pt x="4538" y="2936"/>
                  </a:cubicBezTo>
                  <a:lnTo>
                    <a:pt x="4538" y="534"/>
                  </a:lnTo>
                  <a:cubicBezTo>
                    <a:pt x="4538" y="234"/>
                    <a:pt x="4304" y="0"/>
                    <a:pt x="3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6" name="Shape 6446"/>
        <p:cNvGrpSpPr/>
        <p:nvPr/>
      </p:nvGrpSpPr>
      <p:grpSpPr>
        <a:xfrm>
          <a:off x="0" y="0"/>
          <a:ext cx="0" cy="0"/>
          <a:chOff x="0" y="0"/>
          <a:chExt cx="0" cy="0"/>
        </a:xfrm>
      </p:grpSpPr>
      <p:sp>
        <p:nvSpPr>
          <p:cNvPr id="6447" name="Google Shape;6447;p45"/>
          <p:cNvSpPr txBox="1"/>
          <p:nvPr>
            <p:ph type="title"/>
          </p:nvPr>
        </p:nvSpPr>
        <p:spPr>
          <a:xfrm>
            <a:off x="2823500" y="986526"/>
            <a:ext cx="4471500" cy="82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Notes</a:t>
            </a:r>
            <a:endParaRPr>
              <a:solidFill>
                <a:schemeClr val="accent2"/>
              </a:solidFill>
            </a:endParaRPr>
          </a:p>
        </p:txBody>
      </p:sp>
      <p:sp>
        <p:nvSpPr>
          <p:cNvPr id="6448" name="Google Shape;6448;p45"/>
          <p:cNvSpPr txBox="1"/>
          <p:nvPr>
            <p:ph idx="1" type="subTitle"/>
          </p:nvPr>
        </p:nvSpPr>
        <p:spPr>
          <a:xfrm>
            <a:off x="2823500" y="2508607"/>
            <a:ext cx="4471500" cy="12747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300">
                <a:latin typeface="Arial"/>
                <a:ea typeface="Arial"/>
                <a:cs typeface="Arial"/>
                <a:sym typeface="Arial"/>
              </a:rPr>
              <a:t>Future Work:</a:t>
            </a:r>
            <a:br>
              <a:rPr b="1" lang="en" sz="1300">
                <a:latin typeface="Arial"/>
                <a:ea typeface="Arial"/>
                <a:cs typeface="Arial"/>
                <a:sym typeface="Arial"/>
              </a:rPr>
            </a:br>
            <a:r>
              <a:rPr lang="en" sz="1300">
                <a:latin typeface="Arial"/>
                <a:ea typeface="Arial"/>
                <a:cs typeface="Arial"/>
                <a:sym typeface="Arial"/>
              </a:rPr>
              <a:t>For future improvements, we plan to:</a:t>
            </a:r>
            <a:endParaRPr sz="1300">
              <a:latin typeface="Arial"/>
              <a:ea typeface="Arial"/>
              <a:cs typeface="Arial"/>
              <a:sym typeface="Arial"/>
            </a:endParaRPr>
          </a:p>
          <a:p>
            <a:pPr indent="-311150" lvl="0" marL="457200" rtl="0" algn="l">
              <a:lnSpc>
                <a:spcPct val="115000"/>
              </a:lnSpc>
              <a:spcBef>
                <a:spcPts val="1200"/>
              </a:spcBef>
              <a:spcAft>
                <a:spcPts val="0"/>
              </a:spcAft>
              <a:buClr>
                <a:schemeClr val="dk1"/>
              </a:buClr>
              <a:buSzPts val="1300"/>
              <a:buFont typeface="Arial"/>
              <a:buChar char="●"/>
            </a:pPr>
            <a:r>
              <a:rPr lang="en" sz="1300">
                <a:latin typeface="Arial"/>
                <a:ea typeface="Arial"/>
                <a:cs typeface="Arial"/>
                <a:sym typeface="Arial"/>
              </a:rPr>
              <a:t>Incorporate a more updated and comprehensive movie dataset to broaden the recommendations.</a:t>
            </a:r>
            <a:endParaRPr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latin typeface="Arial"/>
                <a:ea typeface="Arial"/>
                <a:cs typeface="Arial"/>
                <a:sym typeface="Arial"/>
              </a:rPr>
              <a:t>Enhance the recommendation algorithm by factoring in user reviews and viewing history for better personalization.</a:t>
            </a:r>
            <a:endParaRPr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latin typeface="Arial"/>
                <a:ea typeface="Arial"/>
                <a:cs typeface="Arial"/>
                <a:sym typeface="Arial"/>
              </a:rPr>
              <a:t>Introduce real-time movie data and integrate streaming service availability to offer more relevant, up-to-date suggestions.</a:t>
            </a:r>
            <a:endParaRPr sz="1300">
              <a:latin typeface="Arial"/>
              <a:ea typeface="Arial"/>
              <a:cs typeface="Arial"/>
              <a:sym typeface="Arial"/>
            </a:endParaRPr>
          </a:p>
          <a:p>
            <a:pPr indent="0" lvl="0" marL="0" rtl="0" algn="l">
              <a:spcBef>
                <a:spcPts val="1200"/>
              </a:spcBef>
              <a:spcAft>
                <a:spcPts val="0"/>
              </a:spcAft>
              <a:buNone/>
            </a:pPr>
            <a:r>
              <a:t/>
            </a:r>
            <a:endParaRPr/>
          </a:p>
        </p:txBody>
      </p:sp>
      <p:grpSp>
        <p:nvGrpSpPr>
          <p:cNvPr id="6449" name="Google Shape;6449;p45"/>
          <p:cNvGrpSpPr/>
          <p:nvPr/>
        </p:nvGrpSpPr>
        <p:grpSpPr>
          <a:xfrm>
            <a:off x="1262714" y="2030251"/>
            <a:ext cx="1560794" cy="2003203"/>
            <a:chOff x="1690388" y="1583302"/>
            <a:chExt cx="2236414" cy="2870329"/>
          </a:xfrm>
        </p:grpSpPr>
        <p:sp>
          <p:nvSpPr>
            <p:cNvPr id="6450" name="Google Shape;6450;p45"/>
            <p:cNvSpPr/>
            <p:nvPr/>
          </p:nvSpPr>
          <p:spPr>
            <a:xfrm>
              <a:off x="2672398" y="3123604"/>
              <a:ext cx="285691" cy="681976"/>
            </a:xfrm>
            <a:custGeom>
              <a:rect b="b" l="l" r="r" t="t"/>
              <a:pathLst>
                <a:path extrusionOk="0" h="46267" w="19382">
                  <a:moveTo>
                    <a:pt x="5305" y="0"/>
                  </a:moveTo>
                  <a:cubicBezTo>
                    <a:pt x="5305" y="0"/>
                    <a:pt x="5138" y="33891"/>
                    <a:pt x="1" y="46267"/>
                  </a:cubicBezTo>
                  <a:lnTo>
                    <a:pt x="19381" y="46267"/>
                  </a:lnTo>
                  <a:cubicBezTo>
                    <a:pt x="14244" y="33891"/>
                    <a:pt x="14078" y="0"/>
                    <a:pt x="140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45"/>
            <p:cNvSpPr/>
            <p:nvPr/>
          </p:nvSpPr>
          <p:spPr>
            <a:xfrm>
              <a:off x="2672398" y="3123604"/>
              <a:ext cx="285691" cy="681976"/>
            </a:xfrm>
            <a:custGeom>
              <a:rect b="b" l="l" r="r" t="t"/>
              <a:pathLst>
                <a:path extrusionOk="0" h="46267" w="19382">
                  <a:moveTo>
                    <a:pt x="5305" y="0"/>
                  </a:moveTo>
                  <a:cubicBezTo>
                    <a:pt x="5305" y="0"/>
                    <a:pt x="5138" y="33891"/>
                    <a:pt x="1" y="46267"/>
                  </a:cubicBezTo>
                  <a:lnTo>
                    <a:pt x="19381" y="46267"/>
                  </a:lnTo>
                  <a:cubicBezTo>
                    <a:pt x="14244" y="33891"/>
                    <a:pt x="14078" y="0"/>
                    <a:pt x="140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45"/>
            <p:cNvSpPr/>
            <p:nvPr/>
          </p:nvSpPr>
          <p:spPr>
            <a:xfrm>
              <a:off x="2688626" y="3123604"/>
              <a:ext cx="253233" cy="681976"/>
            </a:xfrm>
            <a:custGeom>
              <a:rect b="b" l="l" r="r" t="t"/>
              <a:pathLst>
                <a:path extrusionOk="0" h="46267" w="17180">
                  <a:moveTo>
                    <a:pt x="4737" y="0"/>
                  </a:moveTo>
                  <a:cubicBezTo>
                    <a:pt x="4737" y="0"/>
                    <a:pt x="4571" y="33891"/>
                    <a:pt x="1" y="46267"/>
                  </a:cubicBezTo>
                  <a:lnTo>
                    <a:pt x="17180" y="46267"/>
                  </a:lnTo>
                  <a:cubicBezTo>
                    <a:pt x="12610" y="33891"/>
                    <a:pt x="12443" y="0"/>
                    <a:pt x="124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45"/>
            <p:cNvSpPr/>
            <p:nvPr/>
          </p:nvSpPr>
          <p:spPr>
            <a:xfrm>
              <a:off x="2688626" y="3123604"/>
              <a:ext cx="253233" cy="681976"/>
            </a:xfrm>
            <a:custGeom>
              <a:rect b="b" l="l" r="r" t="t"/>
              <a:pathLst>
                <a:path extrusionOk="0" h="46267" w="17180">
                  <a:moveTo>
                    <a:pt x="4737" y="0"/>
                  </a:moveTo>
                  <a:cubicBezTo>
                    <a:pt x="4737" y="0"/>
                    <a:pt x="4571" y="33891"/>
                    <a:pt x="1" y="46267"/>
                  </a:cubicBezTo>
                  <a:lnTo>
                    <a:pt x="17180" y="46267"/>
                  </a:lnTo>
                  <a:cubicBezTo>
                    <a:pt x="12610" y="33891"/>
                    <a:pt x="12443" y="0"/>
                    <a:pt x="124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5"/>
            <p:cNvSpPr/>
            <p:nvPr/>
          </p:nvSpPr>
          <p:spPr>
            <a:xfrm>
              <a:off x="2755985" y="3123604"/>
              <a:ext cx="146044" cy="681976"/>
            </a:xfrm>
            <a:custGeom>
              <a:rect b="b" l="l" r="r" t="t"/>
              <a:pathLst>
                <a:path extrusionOk="0" h="46267" w="9908">
                  <a:moveTo>
                    <a:pt x="3536" y="0"/>
                  </a:moveTo>
                  <a:cubicBezTo>
                    <a:pt x="3536" y="0"/>
                    <a:pt x="2903" y="33891"/>
                    <a:pt x="1" y="46267"/>
                  </a:cubicBezTo>
                  <a:lnTo>
                    <a:pt x="9908" y="46267"/>
                  </a:lnTo>
                  <a:cubicBezTo>
                    <a:pt x="7006" y="33891"/>
                    <a:pt x="5805" y="0"/>
                    <a:pt x="58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5"/>
            <p:cNvSpPr/>
            <p:nvPr/>
          </p:nvSpPr>
          <p:spPr>
            <a:xfrm>
              <a:off x="2795324" y="3123604"/>
              <a:ext cx="67863" cy="681976"/>
            </a:xfrm>
            <a:custGeom>
              <a:rect b="b" l="l" r="r" t="t"/>
              <a:pathLst>
                <a:path extrusionOk="0" h="46267" w="4604">
                  <a:moveTo>
                    <a:pt x="2102" y="0"/>
                  </a:moveTo>
                  <a:cubicBezTo>
                    <a:pt x="2102" y="0"/>
                    <a:pt x="1501" y="33891"/>
                    <a:pt x="0" y="46267"/>
                  </a:cubicBezTo>
                  <a:lnTo>
                    <a:pt x="4603" y="46267"/>
                  </a:lnTo>
                  <a:cubicBezTo>
                    <a:pt x="3403" y="33891"/>
                    <a:pt x="3136" y="0"/>
                    <a:pt x="31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45"/>
            <p:cNvSpPr/>
            <p:nvPr/>
          </p:nvSpPr>
          <p:spPr>
            <a:xfrm>
              <a:off x="2253506" y="4070549"/>
              <a:ext cx="1111219" cy="134237"/>
            </a:xfrm>
            <a:custGeom>
              <a:rect b="b" l="l" r="r" t="t"/>
              <a:pathLst>
                <a:path extrusionOk="0" h="9107" w="75388">
                  <a:moveTo>
                    <a:pt x="4070" y="0"/>
                  </a:moveTo>
                  <a:cubicBezTo>
                    <a:pt x="2969" y="0"/>
                    <a:pt x="2002" y="1068"/>
                    <a:pt x="1602" y="2669"/>
                  </a:cubicBezTo>
                  <a:lnTo>
                    <a:pt x="1" y="9107"/>
                  </a:lnTo>
                  <a:lnTo>
                    <a:pt x="75388" y="9107"/>
                  </a:lnTo>
                  <a:lnTo>
                    <a:pt x="73753" y="2669"/>
                  </a:lnTo>
                  <a:cubicBezTo>
                    <a:pt x="73353" y="1068"/>
                    <a:pt x="72386" y="0"/>
                    <a:pt x="713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45"/>
            <p:cNvSpPr/>
            <p:nvPr/>
          </p:nvSpPr>
          <p:spPr>
            <a:xfrm>
              <a:off x="2253506" y="4070549"/>
              <a:ext cx="1111219" cy="134237"/>
            </a:xfrm>
            <a:custGeom>
              <a:rect b="b" l="l" r="r" t="t"/>
              <a:pathLst>
                <a:path extrusionOk="0" h="9107" w="75388">
                  <a:moveTo>
                    <a:pt x="4070" y="0"/>
                  </a:moveTo>
                  <a:cubicBezTo>
                    <a:pt x="2969" y="0"/>
                    <a:pt x="2002" y="1068"/>
                    <a:pt x="1602" y="2669"/>
                  </a:cubicBezTo>
                  <a:lnTo>
                    <a:pt x="1" y="9107"/>
                  </a:lnTo>
                  <a:lnTo>
                    <a:pt x="868" y="9107"/>
                  </a:lnTo>
                  <a:lnTo>
                    <a:pt x="2436" y="3670"/>
                  </a:lnTo>
                  <a:cubicBezTo>
                    <a:pt x="2836" y="2335"/>
                    <a:pt x="3803" y="1435"/>
                    <a:pt x="4837" y="1435"/>
                  </a:cubicBezTo>
                  <a:lnTo>
                    <a:pt x="70518" y="1435"/>
                  </a:lnTo>
                  <a:cubicBezTo>
                    <a:pt x="71585" y="1435"/>
                    <a:pt x="72519" y="2335"/>
                    <a:pt x="72919" y="3670"/>
                  </a:cubicBezTo>
                  <a:lnTo>
                    <a:pt x="74487" y="9107"/>
                  </a:lnTo>
                  <a:lnTo>
                    <a:pt x="75388" y="9107"/>
                  </a:lnTo>
                  <a:lnTo>
                    <a:pt x="73753" y="2669"/>
                  </a:lnTo>
                  <a:cubicBezTo>
                    <a:pt x="73353" y="1068"/>
                    <a:pt x="72386" y="0"/>
                    <a:pt x="7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45"/>
            <p:cNvSpPr/>
            <p:nvPr/>
          </p:nvSpPr>
          <p:spPr>
            <a:xfrm>
              <a:off x="2341029" y="3938293"/>
              <a:ext cx="935680" cy="132277"/>
            </a:xfrm>
            <a:custGeom>
              <a:rect b="b" l="l" r="r" t="t"/>
              <a:pathLst>
                <a:path extrusionOk="0" h="8974" w="63479">
                  <a:moveTo>
                    <a:pt x="3436" y="0"/>
                  </a:moveTo>
                  <a:cubicBezTo>
                    <a:pt x="2535" y="0"/>
                    <a:pt x="1701" y="1034"/>
                    <a:pt x="1368" y="2636"/>
                  </a:cubicBezTo>
                  <a:lnTo>
                    <a:pt x="0" y="8973"/>
                  </a:lnTo>
                  <a:lnTo>
                    <a:pt x="63479" y="8973"/>
                  </a:lnTo>
                  <a:lnTo>
                    <a:pt x="62145" y="2636"/>
                  </a:lnTo>
                  <a:cubicBezTo>
                    <a:pt x="61778" y="1034"/>
                    <a:pt x="60977" y="0"/>
                    <a:pt x="600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45"/>
            <p:cNvSpPr/>
            <p:nvPr/>
          </p:nvSpPr>
          <p:spPr>
            <a:xfrm>
              <a:off x="2341029" y="3938293"/>
              <a:ext cx="935680" cy="132277"/>
            </a:xfrm>
            <a:custGeom>
              <a:rect b="b" l="l" r="r" t="t"/>
              <a:pathLst>
                <a:path extrusionOk="0" h="8974" w="63479">
                  <a:moveTo>
                    <a:pt x="3436" y="0"/>
                  </a:moveTo>
                  <a:cubicBezTo>
                    <a:pt x="2535" y="0"/>
                    <a:pt x="1701" y="1034"/>
                    <a:pt x="1368" y="2636"/>
                  </a:cubicBezTo>
                  <a:lnTo>
                    <a:pt x="0" y="8973"/>
                  </a:lnTo>
                  <a:lnTo>
                    <a:pt x="734" y="8973"/>
                  </a:lnTo>
                  <a:lnTo>
                    <a:pt x="2068" y="3636"/>
                  </a:lnTo>
                  <a:cubicBezTo>
                    <a:pt x="2402" y="2302"/>
                    <a:pt x="3202" y="1401"/>
                    <a:pt x="4103" y="1401"/>
                  </a:cubicBezTo>
                  <a:lnTo>
                    <a:pt x="59409" y="1401"/>
                  </a:lnTo>
                  <a:cubicBezTo>
                    <a:pt x="60277" y="1401"/>
                    <a:pt x="61077" y="2302"/>
                    <a:pt x="61411" y="3636"/>
                  </a:cubicBezTo>
                  <a:lnTo>
                    <a:pt x="62745" y="8973"/>
                  </a:lnTo>
                  <a:lnTo>
                    <a:pt x="63479" y="8973"/>
                  </a:lnTo>
                  <a:lnTo>
                    <a:pt x="62145" y="2636"/>
                  </a:lnTo>
                  <a:cubicBezTo>
                    <a:pt x="61778" y="1034"/>
                    <a:pt x="60977" y="0"/>
                    <a:pt x="600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45"/>
            <p:cNvSpPr/>
            <p:nvPr/>
          </p:nvSpPr>
          <p:spPr>
            <a:xfrm>
              <a:off x="2189095" y="4204279"/>
              <a:ext cx="1239560" cy="249298"/>
            </a:xfrm>
            <a:custGeom>
              <a:rect b="b" l="l" r="r" t="t"/>
              <a:pathLst>
                <a:path extrusionOk="0" h="16913" w="84095">
                  <a:moveTo>
                    <a:pt x="3003" y="1"/>
                  </a:moveTo>
                  <a:cubicBezTo>
                    <a:pt x="2036" y="1"/>
                    <a:pt x="1135" y="801"/>
                    <a:pt x="935" y="1769"/>
                  </a:cubicBezTo>
                  <a:lnTo>
                    <a:pt x="1" y="16913"/>
                  </a:lnTo>
                  <a:lnTo>
                    <a:pt x="84094" y="16913"/>
                  </a:lnTo>
                  <a:lnTo>
                    <a:pt x="83160" y="1769"/>
                  </a:lnTo>
                  <a:cubicBezTo>
                    <a:pt x="82993" y="801"/>
                    <a:pt x="82059" y="1"/>
                    <a:pt x="8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45"/>
            <p:cNvSpPr/>
            <p:nvPr/>
          </p:nvSpPr>
          <p:spPr>
            <a:xfrm>
              <a:off x="2189095" y="4204279"/>
              <a:ext cx="1239560" cy="249298"/>
            </a:xfrm>
            <a:custGeom>
              <a:rect b="b" l="l" r="r" t="t"/>
              <a:pathLst>
                <a:path extrusionOk="0" h="16913" w="84095">
                  <a:moveTo>
                    <a:pt x="3003" y="1"/>
                  </a:moveTo>
                  <a:cubicBezTo>
                    <a:pt x="2036" y="1"/>
                    <a:pt x="1135" y="801"/>
                    <a:pt x="935" y="1769"/>
                  </a:cubicBezTo>
                  <a:lnTo>
                    <a:pt x="1" y="16913"/>
                  </a:lnTo>
                  <a:lnTo>
                    <a:pt x="1268" y="16913"/>
                  </a:lnTo>
                  <a:lnTo>
                    <a:pt x="2169" y="2603"/>
                  </a:lnTo>
                  <a:cubicBezTo>
                    <a:pt x="2369" y="1802"/>
                    <a:pt x="3270" y="1168"/>
                    <a:pt x="4170" y="1168"/>
                  </a:cubicBezTo>
                  <a:lnTo>
                    <a:pt x="79925" y="1168"/>
                  </a:lnTo>
                  <a:cubicBezTo>
                    <a:pt x="80859" y="1168"/>
                    <a:pt x="81759" y="1802"/>
                    <a:pt x="81959" y="2603"/>
                  </a:cubicBezTo>
                  <a:lnTo>
                    <a:pt x="82827" y="16913"/>
                  </a:lnTo>
                  <a:lnTo>
                    <a:pt x="84094" y="16913"/>
                  </a:lnTo>
                  <a:lnTo>
                    <a:pt x="83194" y="1769"/>
                  </a:lnTo>
                  <a:cubicBezTo>
                    <a:pt x="82993" y="801"/>
                    <a:pt x="82059" y="1"/>
                    <a:pt x="8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45"/>
            <p:cNvSpPr/>
            <p:nvPr/>
          </p:nvSpPr>
          <p:spPr>
            <a:xfrm>
              <a:off x="2559819" y="3805535"/>
              <a:ext cx="497593" cy="132778"/>
            </a:xfrm>
            <a:custGeom>
              <a:rect b="b" l="l" r="r" t="t"/>
              <a:pathLst>
                <a:path extrusionOk="0" h="9008" w="33758">
                  <a:moveTo>
                    <a:pt x="1835" y="1"/>
                  </a:moveTo>
                  <a:cubicBezTo>
                    <a:pt x="1468" y="1"/>
                    <a:pt x="701" y="1068"/>
                    <a:pt x="567" y="2636"/>
                  </a:cubicBezTo>
                  <a:lnTo>
                    <a:pt x="0" y="9007"/>
                  </a:lnTo>
                  <a:lnTo>
                    <a:pt x="33758" y="9007"/>
                  </a:lnTo>
                  <a:lnTo>
                    <a:pt x="33190" y="2636"/>
                  </a:lnTo>
                  <a:cubicBezTo>
                    <a:pt x="33057" y="1068"/>
                    <a:pt x="32357" y="1"/>
                    <a:pt x="319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45"/>
            <p:cNvSpPr/>
            <p:nvPr/>
          </p:nvSpPr>
          <p:spPr>
            <a:xfrm>
              <a:off x="2559819" y="3805535"/>
              <a:ext cx="497593" cy="132778"/>
            </a:xfrm>
            <a:custGeom>
              <a:rect b="b" l="l" r="r" t="t"/>
              <a:pathLst>
                <a:path extrusionOk="0" h="9008" w="33758">
                  <a:moveTo>
                    <a:pt x="1835" y="1"/>
                  </a:moveTo>
                  <a:cubicBezTo>
                    <a:pt x="1468" y="1"/>
                    <a:pt x="701" y="1068"/>
                    <a:pt x="567" y="2636"/>
                  </a:cubicBezTo>
                  <a:lnTo>
                    <a:pt x="0" y="9007"/>
                  </a:lnTo>
                  <a:lnTo>
                    <a:pt x="734" y="9007"/>
                  </a:lnTo>
                  <a:lnTo>
                    <a:pt x="1268" y="3637"/>
                  </a:lnTo>
                  <a:cubicBezTo>
                    <a:pt x="1401" y="2303"/>
                    <a:pt x="1735" y="1435"/>
                    <a:pt x="2102" y="1435"/>
                  </a:cubicBezTo>
                  <a:lnTo>
                    <a:pt x="31689" y="1435"/>
                  </a:lnTo>
                  <a:cubicBezTo>
                    <a:pt x="32056" y="1435"/>
                    <a:pt x="32390" y="2303"/>
                    <a:pt x="32523" y="3637"/>
                  </a:cubicBezTo>
                  <a:lnTo>
                    <a:pt x="33057" y="9007"/>
                  </a:lnTo>
                  <a:lnTo>
                    <a:pt x="33758" y="9007"/>
                  </a:lnTo>
                  <a:lnTo>
                    <a:pt x="33224" y="2636"/>
                  </a:lnTo>
                  <a:cubicBezTo>
                    <a:pt x="33090" y="1068"/>
                    <a:pt x="32357" y="1"/>
                    <a:pt x="31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45"/>
            <p:cNvSpPr/>
            <p:nvPr/>
          </p:nvSpPr>
          <p:spPr>
            <a:xfrm>
              <a:off x="2734348" y="3123604"/>
              <a:ext cx="153429" cy="343707"/>
            </a:xfrm>
            <a:custGeom>
              <a:rect b="b" l="l" r="r" t="t"/>
              <a:pathLst>
                <a:path extrusionOk="0" h="23318" w="10409">
                  <a:moveTo>
                    <a:pt x="1102" y="0"/>
                  </a:moveTo>
                  <a:cubicBezTo>
                    <a:pt x="1102" y="0"/>
                    <a:pt x="1068" y="11342"/>
                    <a:pt x="1" y="23317"/>
                  </a:cubicBezTo>
                  <a:cubicBezTo>
                    <a:pt x="2703" y="19815"/>
                    <a:pt x="5505" y="16913"/>
                    <a:pt x="10408" y="15578"/>
                  </a:cubicBezTo>
                  <a:cubicBezTo>
                    <a:pt x="9908" y="6872"/>
                    <a:pt x="9875" y="0"/>
                    <a:pt x="98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45"/>
            <p:cNvGrpSpPr/>
            <p:nvPr/>
          </p:nvGrpSpPr>
          <p:grpSpPr>
            <a:xfrm>
              <a:off x="1690388" y="1583302"/>
              <a:ext cx="2236414" cy="1937578"/>
              <a:chOff x="-3653237" y="-557387"/>
              <a:chExt cx="2658600" cy="2303350"/>
            </a:xfrm>
          </p:grpSpPr>
          <p:grpSp>
            <p:nvGrpSpPr>
              <p:cNvPr id="6466" name="Google Shape;6466;p45"/>
              <p:cNvGrpSpPr/>
              <p:nvPr/>
            </p:nvGrpSpPr>
            <p:grpSpPr>
              <a:xfrm>
                <a:off x="-3653237" y="-557387"/>
                <a:ext cx="2658600" cy="2303350"/>
                <a:chOff x="-6969375" y="2014250"/>
                <a:chExt cx="2658600" cy="2303350"/>
              </a:xfrm>
            </p:grpSpPr>
            <p:sp>
              <p:nvSpPr>
                <p:cNvPr id="6467" name="Google Shape;6467;p45"/>
                <p:cNvSpPr/>
                <p:nvPr/>
              </p:nvSpPr>
              <p:spPr>
                <a:xfrm>
                  <a:off x="-5640100" y="2014250"/>
                  <a:ext cx="664675" cy="1151675"/>
                </a:xfrm>
                <a:custGeom>
                  <a:rect b="b" l="l" r="r" t="t"/>
                  <a:pathLst>
                    <a:path extrusionOk="0" h="46067" w="26587">
                      <a:moveTo>
                        <a:pt x="26587" y="1"/>
                      </a:moveTo>
                      <a:lnTo>
                        <a:pt x="1" y="46067"/>
                      </a:lnTo>
                      <a:lnTo>
                        <a:pt x="23017" y="32791"/>
                      </a:lnTo>
                      <a:lnTo>
                        <a:pt x="265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45"/>
                <p:cNvSpPr/>
                <p:nvPr/>
              </p:nvSpPr>
              <p:spPr>
                <a:xfrm>
                  <a:off x="-5640100" y="2014250"/>
                  <a:ext cx="664675" cy="1151675"/>
                </a:xfrm>
                <a:custGeom>
                  <a:rect b="b" l="l" r="r" t="t"/>
                  <a:pathLst>
                    <a:path extrusionOk="0" h="46067" w="26587">
                      <a:moveTo>
                        <a:pt x="26587" y="1"/>
                      </a:moveTo>
                      <a:lnTo>
                        <a:pt x="1" y="19481"/>
                      </a:lnTo>
                      <a:lnTo>
                        <a:pt x="1" y="46067"/>
                      </a:lnTo>
                      <a:lnTo>
                        <a:pt x="26587"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45"/>
                <p:cNvSpPr/>
                <p:nvPr/>
              </p:nvSpPr>
              <p:spPr>
                <a:xfrm>
                  <a:off x="-6304725" y="2014250"/>
                  <a:ext cx="664650" cy="1151675"/>
                </a:xfrm>
                <a:custGeom>
                  <a:rect b="b" l="l" r="r" t="t"/>
                  <a:pathLst>
                    <a:path extrusionOk="0" h="46067" w="26586">
                      <a:moveTo>
                        <a:pt x="0" y="1"/>
                      </a:moveTo>
                      <a:lnTo>
                        <a:pt x="26586" y="46067"/>
                      </a:lnTo>
                      <a:lnTo>
                        <a:pt x="26586" y="1948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45"/>
                <p:cNvSpPr/>
                <p:nvPr/>
              </p:nvSpPr>
              <p:spPr>
                <a:xfrm>
                  <a:off x="-6304725" y="2014250"/>
                  <a:ext cx="664650" cy="1151675"/>
                </a:xfrm>
                <a:custGeom>
                  <a:rect b="b" l="l" r="r" t="t"/>
                  <a:pathLst>
                    <a:path extrusionOk="0" h="46067" w="26586">
                      <a:moveTo>
                        <a:pt x="0" y="1"/>
                      </a:moveTo>
                      <a:lnTo>
                        <a:pt x="3536" y="32791"/>
                      </a:lnTo>
                      <a:lnTo>
                        <a:pt x="26586" y="46067"/>
                      </a:lnTo>
                      <a:lnTo>
                        <a:pt x="0"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45"/>
                <p:cNvSpPr/>
                <p:nvPr/>
              </p:nvSpPr>
              <p:spPr>
                <a:xfrm>
                  <a:off x="-5640100" y="3165900"/>
                  <a:ext cx="1329325" cy="332775"/>
                </a:xfrm>
                <a:custGeom>
                  <a:rect b="b" l="l" r="r" t="t"/>
                  <a:pathLst>
                    <a:path extrusionOk="0" h="13311" w="53173">
                      <a:moveTo>
                        <a:pt x="1" y="1"/>
                      </a:moveTo>
                      <a:lnTo>
                        <a:pt x="23017" y="13311"/>
                      </a:lnTo>
                      <a:lnTo>
                        <a:pt x="531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45"/>
                <p:cNvSpPr/>
                <p:nvPr/>
              </p:nvSpPr>
              <p:spPr>
                <a:xfrm>
                  <a:off x="-5640100" y="2834000"/>
                  <a:ext cx="1329325" cy="331925"/>
                </a:xfrm>
                <a:custGeom>
                  <a:rect b="b" l="l" r="r" t="t"/>
                  <a:pathLst>
                    <a:path extrusionOk="0" h="13277" w="53173">
                      <a:moveTo>
                        <a:pt x="23017" y="1"/>
                      </a:moveTo>
                      <a:lnTo>
                        <a:pt x="1" y="13277"/>
                      </a:lnTo>
                      <a:lnTo>
                        <a:pt x="53172" y="13277"/>
                      </a:lnTo>
                      <a:lnTo>
                        <a:pt x="23017"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45"/>
                <p:cNvSpPr/>
                <p:nvPr/>
              </p:nvSpPr>
              <p:spPr>
                <a:xfrm>
                  <a:off x="-5640100" y="3165900"/>
                  <a:ext cx="664675" cy="1151700"/>
                </a:xfrm>
                <a:custGeom>
                  <a:rect b="b" l="l" r="r" t="t"/>
                  <a:pathLst>
                    <a:path extrusionOk="0" h="46068" w="26587">
                      <a:moveTo>
                        <a:pt x="1" y="1"/>
                      </a:moveTo>
                      <a:lnTo>
                        <a:pt x="1" y="26587"/>
                      </a:lnTo>
                      <a:lnTo>
                        <a:pt x="26587" y="46067"/>
                      </a:lnTo>
                      <a:lnTo>
                        <a:pt x="26587" y="46067"/>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45"/>
                <p:cNvSpPr/>
                <p:nvPr/>
              </p:nvSpPr>
              <p:spPr>
                <a:xfrm>
                  <a:off x="-5640100" y="3165900"/>
                  <a:ext cx="664675" cy="1151700"/>
                </a:xfrm>
                <a:custGeom>
                  <a:rect b="b" l="l" r="r" t="t"/>
                  <a:pathLst>
                    <a:path extrusionOk="0" h="46068" w="26587">
                      <a:moveTo>
                        <a:pt x="1" y="1"/>
                      </a:moveTo>
                      <a:lnTo>
                        <a:pt x="26587" y="46067"/>
                      </a:lnTo>
                      <a:lnTo>
                        <a:pt x="23017" y="13311"/>
                      </a:lnTo>
                      <a:lnTo>
                        <a:pt x="1"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45"/>
                <p:cNvSpPr/>
                <p:nvPr/>
              </p:nvSpPr>
              <p:spPr>
                <a:xfrm>
                  <a:off x="-6304725" y="3165900"/>
                  <a:ext cx="664650" cy="1151700"/>
                </a:xfrm>
                <a:custGeom>
                  <a:rect b="b" l="l" r="r" t="t"/>
                  <a:pathLst>
                    <a:path extrusionOk="0" h="46068" w="26586">
                      <a:moveTo>
                        <a:pt x="26586" y="1"/>
                      </a:moveTo>
                      <a:lnTo>
                        <a:pt x="0" y="46067"/>
                      </a:lnTo>
                      <a:lnTo>
                        <a:pt x="0" y="46067"/>
                      </a:lnTo>
                      <a:lnTo>
                        <a:pt x="26586" y="26587"/>
                      </a:lnTo>
                      <a:lnTo>
                        <a:pt x="26586"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45"/>
                <p:cNvSpPr/>
                <p:nvPr/>
              </p:nvSpPr>
              <p:spPr>
                <a:xfrm>
                  <a:off x="-6304725" y="3165900"/>
                  <a:ext cx="664650" cy="1151700"/>
                </a:xfrm>
                <a:custGeom>
                  <a:rect b="b" l="l" r="r" t="t"/>
                  <a:pathLst>
                    <a:path extrusionOk="0" h="46068" w="26586">
                      <a:moveTo>
                        <a:pt x="26586" y="1"/>
                      </a:moveTo>
                      <a:lnTo>
                        <a:pt x="3536" y="13311"/>
                      </a:lnTo>
                      <a:lnTo>
                        <a:pt x="0" y="46067"/>
                      </a:lnTo>
                      <a:lnTo>
                        <a:pt x="265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45"/>
                <p:cNvSpPr/>
                <p:nvPr/>
              </p:nvSpPr>
              <p:spPr>
                <a:xfrm>
                  <a:off x="-6969375" y="3165900"/>
                  <a:ext cx="1329300" cy="332775"/>
                </a:xfrm>
                <a:custGeom>
                  <a:rect b="b" l="l" r="r" t="t"/>
                  <a:pathLst>
                    <a:path extrusionOk="0" h="13311" w="53172">
                      <a:moveTo>
                        <a:pt x="1" y="1"/>
                      </a:moveTo>
                      <a:lnTo>
                        <a:pt x="30122" y="13311"/>
                      </a:lnTo>
                      <a:lnTo>
                        <a:pt x="53172" y="1"/>
                      </a:lnTo>
                      <a:close/>
                    </a:path>
                  </a:pathLst>
                </a:custGeom>
                <a:solidFill>
                  <a:schemeClr val="accent2"/>
                </a:solidFill>
                <a:ln cap="flat" cmpd="sng" w="9525">
                  <a:solidFill>
                    <a:srgbClr val="FEC6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45"/>
                <p:cNvSpPr/>
                <p:nvPr/>
              </p:nvSpPr>
              <p:spPr>
                <a:xfrm>
                  <a:off x="-6969375" y="2834000"/>
                  <a:ext cx="1329300" cy="331925"/>
                </a:xfrm>
                <a:custGeom>
                  <a:rect b="b" l="l" r="r" t="t"/>
                  <a:pathLst>
                    <a:path extrusionOk="0" h="13277" w="53172">
                      <a:moveTo>
                        <a:pt x="30122" y="1"/>
                      </a:moveTo>
                      <a:lnTo>
                        <a:pt x="1" y="13277"/>
                      </a:lnTo>
                      <a:lnTo>
                        <a:pt x="53172" y="13277"/>
                      </a:lnTo>
                      <a:lnTo>
                        <a:pt x="301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45"/>
              <p:cNvGrpSpPr/>
              <p:nvPr/>
            </p:nvGrpSpPr>
            <p:grpSpPr>
              <a:xfrm>
                <a:off x="-3653237" y="-557387"/>
                <a:ext cx="2658600" cy="2303350"/>
                <a:chOff x="-6969375" y="2014250"/>
                <a:chExt cx="2658600" cy="2303350"/>
              </a:xfrm>
            </p:grpSpPr>
            <p:sp>
              <p:nvSpPr>
                <p:cNvPr id="6480" name="Google Shape;6480;p45"/>
                <p:cNvSpPr/>
                <p:nvPr/>
              </p:nvSpPr>
              <p:spPr>
                <a:xfrm>
                  <a:off x="-5640100" y="2014250"/>
                  <a:ext cx="664675" cy="1151675"/>
                </a:xfrm>
                <a:custGeom>
                  <a:rect b="b" l="l" r="r" t="t"/>
                  <a:pathLst>
                    <a:path extrusionOk="0" h="46067" w="26587">
                      <a:moveTo>
                        <a:pt x="26587" y="1"/>
                      </a:moveTo>
                      <a:lnTo>
                        <a:pt x="1" y="46067"/>
                      </a:lnTo>
                      <a:lnTo>
                        <a:pt x="23017" y="32791"/>
                      </a:lnTo>
                      <a:lnTo>
                        <a:pt x="26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45"/>
                <p:cNvSpPr/>
                <p:nvPr/>
              </p:nvSpPr>
              <p:spPr>
                <a:xfrm>
                  <a:off x="-6304725" y="2014250"/>
                  <a:ext cx="664650" cy="1151675"/>
                </a:xfrm>
                <a:custGeom>
                  <a:rect b="b" l="l" r="r" t="t"/>
                  <a:pathLst>
                    <a:path extrusionOk="0" h="46067" w="26586">
                      <a:moveTo>
                        <a:pt x="0" y="1"/>
                      </a:moveTo>
                      <a:lnTo>
                        <a:pt x="26586" y="46067"/>
                      </a:lnTo>
                      <a:lnTo>
                        <a:pt x="26586" y="1948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45"/>
                <p:cNvSpPr/>
                <p:nvPr/>
              </p:nvSpPr>
              <p:spPr>
                <a:xfrm>
                  <a:off x="-5640100" y="3165900"/>
                  <a:ext cx="1329325" cy="332775"/>
                </a:xfrm>
                <a:custGeom>
                  <a:rect b="b" l="l" r="r" t="t"/>
                  <a:pathLst>
                    <a:path extrusionOk="0" h="13311" w="53173">
                      <a:moveTo>
                        <a:pt x="1" y="1"/>
                      </a:moveTo>
                      <a:lnTo>
                        <a:pt x="23017" y="13311"/>
                      </a:lnTo>
                      <a:lnTo>
                        <a:pt x="531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45"/>
                <p:cNvSpPr/>
                <p:nvPr/>
              </p:nvSpPr>
              <p:spPr>
                <a:xfrm>
                  <a:off x="-6304725" y="3165900"/>
                  <a:ext cx="664650" cy="1151700"/>
                </a:xfrm>
                <a:custGeom>
                  <a:rect b="b" l="l" r="r" t="t"/>
                  <a:pathLst>
                    <a:path extrusionOk="0" h="46068" w="26586">
                      <a:moveTo>
                        <a:pt x="26586" y="1"/>
                      </a:moveTo>
                      <a:lnTo>
                        <a:pt x="3536" y="13311"/>
                      </a:lnTo>
                      <a:lnTo>
                        <a:pt x="0" y="46067"/>
                      </a:lnTo>
                      <a:lnTo>
                        <a:pt x="265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45"/>
                <p:cNvSpPr/>
                <p:nvPr/>
              </p:nvSpPr>
              <p:spPr>
                <a:xfrm>
                  <a:off x="-6969375" y="2834000"/>
                  <a:ext cx="1329300" cy="331925"/>
                </a:xfrm>
                <a:custGeom>
                  <a:rect b="b" l="l" r="r" t="t"/>
                  <a:pathLst>
                    <a:path extrusionOk="0" h="13277" w="53172">
                      <a:moveTo>
                        <a:pt x="30122" y="1"/>
                      </a:moveTo>
                      <a:lnTo>
                        <a:pt x="1" y="13277"/>
                      </a:lnTo>
                      <a:lnTo>
                        <a:pt x="53172" y="13277"/>
                      </a:lnTo>
                      <a:lnTo>
                        <a:pt x="301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45"/>
                <p:cNvSpPr/>
                <p:nvPr/>
              </p:nvSpPr>
              <p:spPr>
                <a:xfrm>
                  <a:off x="-5640100" y="3165900"/>
                  <a:ext cx="664675" cy="1151700"/>
                </a:xfrm>
                <a:custGeom>
                  <a:rect b="b" l="l" r="r" t="t"/>
                  <a:pathLst>
                    <a:path extrusionOk="0" h="46068" w="26587">
                      <a:moveTo>
                        <a:pt x="1" y="1"/>
                      </a:moveTo>
                      <a:lnTo>
                        <a:pt x="1" y="26587"/>
                      </a:lnTo>
                      <a:lnTo>
                        <a:pt x="26587" y="46067"/>
                      </a:lnTo>
                      <a:lnTo>
                        <a:pt x="26587" y="4606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86" name="Google Shape;6486;p45"/>
            <p:cNvSpPr/>
            <p:nvPr/>
          </p:nvSpPr>
          <p:spPr>
            <a:xfrm>
              <a:off x="2783758" y="3826998"/>
              <a:ext cx="153300" cy="11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45"/>
            <p:cNvSpPr/>
            <p:nvPr/>
          </p:nvSpPr>
          <p:spPr>
            <a:xfrm>
              <a:off x="2823326" y="3826998"/>
              <a:ext cx="79200" cy="11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45"/>
            <p:cNvSpPr/>
            <p:nvPr/>
          </p:nvSpPr>
          <p:spPr>
            <a:xfrm>
              <a:off x="2911957" y="3957539"/>
              <a:ext cx="209100" cy="11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45"/>
            <p:cNvSpPr/>
            <p:nvPr/>
          </p:nvSpPr>
          <p:spPr>
            <a:xfrm>
              <a:off x="2965891" y="3957539"/>
              <a:ext cx="108000" cy="11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45"/>
            <p:cNvSpPr/>
            <p:nvPr/>
          </p:nvSpPr>
          <p:spPr>
            <a:xfrm>
              <a:off x="3042511" y="4092530"/>
              <a:ext cx="209100" cy="11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45"/>
            <p:cNvSpPr/>
            <p:nvPr/>
          </p:nvSpPr>
          <p:spPr>
            <a:xfrm>
              <a:off x="3096446" y="4092530"/>
              <a:ext cx="108000" cy="11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45"/>
            <p:cNvSpPr/>
            <p:nvPr/>
          </p:nvSpPr>
          <p:spPr>
            <a:xfrm>
              <a:off x="3096453" y="4230431"/>
              <a:ext cx="209100" cy="223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45"/>
            <p:cNvSpPr/>
            <p:nvPr/>
          </p:nvSpPr>
          <p:spPr>
            <a:xfrm>
              <a:off x="3150388" y="4230431"/>
              <a:ext cx="108000" cy="2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7" name="Shape 6497"/>
        <p:cNvGrpSpPr/>
        <p:nvPr/>
      </p:nvGrpSpPr>
      <p:grpSpPr>
        <a:xfrm>
          <a:off x="0" y="0"/>
          <a:ext cx="0" cy="0"/>
          <a:chOff x="0" y="0"/>
          <a:chExt cx="0" cy="0"/>
        </a:xfrm>
      </p:grpSpPr>
      <p:sp>
        <p:nvSpPr>
          <p:cNvPr id="6498" name="Google Shape;6498;p46"/>
          <p:cNvSpPr txBox="1"/>
          <p:nvPr>
            <p:ph type="title"/>
          </p:nvPr>
        </p:nvSpPr>
        <p:spPr>
          <a:xfrm>
            <a:off x="720000" y="60487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a:t>
            </a:r>
            <a:r>
              <a:rPr lang="en"/>
              <a:t> </a:t>
            </a:r>
            <a:r>
              <a:rPr lang="en">
                <a:solidFill>
                  <a:schemeClr val="accent2"/>
                </a:solidFill>
              </a:rPr>
              <a:t>Cited</a:t>
            </a:r>
            <a:endParaRPr>
              <a:solidFill>
                <a:schemeClr val="accent2"/>
              </a:solidFill>
            </a:endParaRPr>
          </a:p>
        </p:txBody>
      </p:sp>
      <p:sp>
        <p:nvSpPr>
          <p:cNvPr id="6499" name="Google Shape;6499;p46"/>
          <p:cNvSpPr txBox="1"/>
          <p:nvPr/>
        </p:nvSpPr>
        <p:spPr>
          <a:xfrm>
            <a:off x="906300" y="1177575"/>
            <a:ext cx="7435500" cy="308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Lato"/>
                <a:ea typeface="Lato"/>
                <a:cs typeface="Lato"/>
                <a:sym typeface="Lato"/>
              </a:rPr>
              <a:t>DataSet: </a:t>
            </a:r>
            <a:r>
              <a:rPr lang="en" sz="1300">
                <a:solidFill>
                  <a:srgbClr val="00FFFF"/>
                </a:solidFill>
                <a:latin typeface="Lato"/>
                <a:ea typeface="Lato"/>
                <a:cs typeface="Lato"/>
                <a:sym typeface="Lato"/>
              </a:rPr>
              <a:t>https://www.kaggle.com/datasets/harshitshankhdhar/imdb-dataset-of-top-1000-movies-and-tv-shows/data</a:t>
            </a:r>
            <a:endParaRPr sz="1300">
              <a:solidFill>
                <a:srgbClr val="00FFFF"/>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300">
                <a:solidFill>
                  <a:schemeClr val="dk1"/>
                </a:solidFill>
                <a:latin typeface="Lato"/>
                <a:ea typeface="Lato"/>
                <a:cs typeface="Lato"/>
                <a:sym typeface="Lato"/>
              </a:rPr>
              <a:t>Slide Deck Template: </a:t>
            </a:r>
            <a:r>
              <a:rPr lang="en" sz="1300">
                <a:solidFill>
                  <a:srgbClr val="00FFFF"/>
                </a:solidFill>
                <a:latin typeface="Lato"/>
                <a:ea typeface="Lato"/>
                <a:cs typeface="Lato"/>
                <a:sym typeface="Lato"/>
              </a:rPr>
              <a:t>https://slidesgo.com/theme/movie-awards-ceremony#search-movie&amp;position-4&amp;results-232&amp;rs=search</a:t>
            </a:r>
            <a:endParaRPr sz="1300">
              <a:solidFill>
                <a:srgbClr val="00FFFF"/>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00FFFF"/>
              </a:solidFill>
              <a:latin typeface="Lato"/>
              <a:ea typeface="Lato"/>
              <a:cs typeface="Lato"/>
              <a:sym typeface="Lato"/>
            </a:endParaRPr>
          </a:p>
          <a:p>
            <a:pPr indent="0" lvl="0" marL="0" rtl="0" algn="l">
              <a:lnSpc>
                <a:spcPct val="115000"/>
              </a:lnSpc>
              <a:spcBef>
                <a:spcPts val="0"/>
              </a:spcBef>
              <a:spcAft>
                <a:spcPts val="0"/>
              </a:spcAft>
              <a:buNone/>
            </a:pPr>
            <a:r>
              <a:rPr lang="en" sz="1300">
                <a:solidFill>
                  <a:schemeClr val="dk1"/>
                </a:solidFill>
                <a:latin typeface="Lato"/>
                <a:ea typeface="Lato"/>
                <a:cs typeface="Lato"/>
                <a:sym typeface="Lato"/>
              </a:rPr>
              <a:t>Color Palette: </a:t>
            </a:r>
            <a:r>
              <a:rPr lang="en" sz="1300">
                <a:solidFill>
                  <a:srgbClr val="00FFFF"/>
                </a:solidFill>
                <a:latin typeface="Lato"/>
                <a:ea typeface="Lato"/>
                <a:cs typeface="Lato"/>
                <a:sym typeface="Lato"/>
              </a:rPr>
              <a:t>https://www.color-hex.com/color-palette/4236</a:t>
            </a:r>
            <a:endParaRPr sz="1300">
              <a:solidFill>
                <a:srgbClr val="00FFFF"/>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300">
                <a:solidFill>
                  <a:schemeClr val="dk1"/>
                </a:solidFill>
                <a:latin typeface="Lato"/>
                <a:ea typeface="Lato"/>
                <a:cs typeface="Lato"/>
                <a:sym typeface="Lato"/>
              </a:rPr>
              <a:t>Websites: </a:t>
            </a:r>
            <a:endParaRPr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Actor"/>
              <a:ea typeface="Actor"/>
              <a:cs typeface="Actor"/>
              <a:sym typeface="Actor"/>
            </a:endParaRPr>
          </a:p>
        </p:txBody>
      </p:sp>
    </p:spTree>
  </p:cSld>
  <p:clrMapOvr>
    <a:masterClrMapping/>
  </p:clrMapOvr>
</p:sld>
</file>

<file path=ppt/theme/theme1.xml><?xml version="1.0" encoding="utf-8"?>
<a:theme xmlns:a="http://schemas.openxmlformats.org/drawingml/2006/main" xmlns:r="http://schemas.openxmlformats.org/officeDocument/2006/relationships" name="Movie Awards Ceremony by Slidesgo">
  <a:themeElements>
    <a:clrScheme name="Simple Light">
      <a:dk1>
        <a:srgbClr val="FFFFFF"/>
      </a:dk1>
      <a:lt1>
        <a:srgbClr val="000D20"/>
      </a:lt1>
      <a:dk2>
        <a:srgbClr val="B7233F"/>
      </a:dk2>
      <a:lt2>
        <a:srgbClr val="80192C"/>
      </a:lt2>
      <a:accent1>
        <a:srgbClr val="FFE290"/>
      </a:accent1>
      <a:accent2>
        <a:srgbClr val="FFB243"/>
      </a:accent2>
      <a:accent3>
        <a:srgbClr val="2A2A53"/>
      </a:accent3>
      <a:accent4>
        <a:srgbClr val="869FB1"/>
      </a:accent4>
      <a:accent5>
        <a:srgbClr val="D9D7D3"/>
      </a:accent5>
      <a:accent6>
        <a:srgbClr val="6F1C4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